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71" r:id="rId2"/>
    <p:sldId id="272" r:id="rId3"/>
    <p:sldId id="256" r:id="rId4"/>
    <p:sldId id="257" r:id="rId5"/>
    <p:sldId id="258" r:id="rId6"/>
    <p:sldId id="259" r:id="rId7"/>
    <p:sldId id="273" r:id="rId8"/>
    <p:sldId id="270" r:id="rId9"/>
    <p:sldId id="274" r:id="rId10"/>
    <p:sldId id="275" r:id="rId11"/>
    <p:sldId id="276" r:id="rId12"/>
    <p:sldId id="277" r:id="rId13"/>
    <p:sldId id="278" r:id="rId14"/>
    <p:sldId id="279" r:id="rId15"/>
    <p:sldId id="282" r:id="rId16"/>
    <p:sldId id="281" r:id="rId17"/>
    <p:sldId id="280"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50"/>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1353F9-F83D-5341-A802-D81F2382C167}" type="datetimeFigureOut">
              <a:rPr lang="en-US" smtClean="0"/>
              <a:t>8/23/21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FE009-1083-5841-ABA5-1A7E8510B6F1}" type="slidenum">
              <a:rPr lang="en-US" smtClean="0"/>
              <a:t>‹#›</a:t>
            </a:fld>
            <a:endParaRPr lang="en-US"/>
          </a:p>
        </p:txBody>
      </p:sp>
    </p:spTree>
    <p:extLst>
      <p:ext uri="{BB962C8B-B14F-4D97-AF65-F5344CB8AC3E}">
        <p14:creationId xmlns:p14="http://schemas.microsoft.com/office/powerpoint/2010/main" val="36846073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9927D-02DA-EE4F-8214-6E7EC16625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2DD767-9C58-FC40-A792-B99EA69696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8E7BFB-D3C8-484E-87B5-4D9BB9B0C046}"/>
              </a:ext>
            </a:extLst>
          </p:cNvPr>
          <p:cNvSpPr>
            <a:spLocks noGrp="1"/>
          </p:cNvSpPr>
          <p:nvPr>
            <p:ph type="dt" sz="half" idx="10"/>
          </p:nvPr>
        </p:nvSpPr>
        <p:spPr/>
        <p:txBody>
          <a:bodyPr/>
          <a:lstStyle/>
          <a:p>
            <a:fld id="{BAC37D69-914F-F34A-9DA3-AB6B2FEA3FEE}" type="datetime1">
              <a:rPr lang="en-US" smtClean="0"/>
              <a:t>8/23/21</a:t>
            </a:fld>
            <a:endParaRPr lang="en-US"/>
          </a:p>
        </p:txBody>
      </p:sp>
      <p:sp>
        <p:nvSpPr>
          <p:cNvPr id="5" name="Footer Placeholder 4">
            <a:extLst>
              <a:ext uri="{FF2B5EF4-FFF2-40B4-BE49-F238E27FC236}">
                <a16:creationId xmlns:a16="http://schemas.microsoft.com/office/drawing/2014/main" id="{3F924762-6B46-5743-87C5-86EEAACD38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04D3B-E910-564E-970E-12BD011F2DF4}"/>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1261951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F917B-92EA-0147-92CD-DDF4143B56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78E595-4981-424B-B611-E57A91EAD5C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E89112-8DA1-5046-B721-4E010CB4E207}"/>
              </a:ext>
            </a:extLst>
          </p:cNvPr>
          <p:cNvSpPr>
            <a:spLocks noGrp="1"/>
          </p:cNvSpPr>
          <p:nvPr>
            <p:ph type="dt" sz="half" idx="10"/>
          </p:nvPr>
        </p:nvSpPr>
        <p:spPr/>
        <p:txBody>
          <a:bodyPr/>
          <a:lstStyle/>
          <a:p>
            <a:fld id="{43FA108A-3126-0F41-B3AB-890AD78B4278}" type="datetime1">
              <a:rPr lang="en-US" smtClean="0"/>
              <a:t>8/23/21</a:t>
            </a:fld>
            <a:endParaRPr lang="en-US"/>
          </a:p>
        </p:txBody>
      </p:sp>
      <p:sp>
        <p:nvSpPr>
          <p:cNvPr id="5" name="Footer Placeholder 4">
            <a:extLst>
              <a:ext uri="{FF2B5EF4-FFF2-40B4-BE49-F238E27FC236}">
                <a16:creationId xmlns:a16="http://schemas.microsoft.com/office/drawing/2014/main" id="{071F2AFD-5BDF-164A-A2E6-C2C5C101B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8CD1F0-6008-3C49-8CFA-0B4C768659CA}"/>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1765637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6A28A6-6388-234B-9AB8-05668DD17B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14EADF-B459-7844-88EE-4A9C7BC190D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9C95A-E0F7-F643-A9D0-0885B869BD6C}"/>
              </a:ext>
            </a:extLst>
          </p:cNvPr>
          <p:cNvSpPr>
            <a:spLocks noGrp="1"/>
          </p:cNvSpPr>
          <p:nvPr>
            <p:ph type="dt" sz="half" idx="10"/>
          </p:nvPr>
        </p:nvSpPr>
        <p:spPr/>
        <p:txBody>
          <a:bodyPr/>
          <a:lstStyle/>
          <a:p>
            <a:fld id="{BA325288-3AFE-C44C-8366-56C8A175955B}" type="datetime1">
              <a:rPr lang="en-US" smtClean="0"/>
              <a:t>8/23/21</a:t>
            </a:fld>
            <a:endParaRPr lang="en-US"/>
          </a:p>
        </p:txBody>
      </p:sp>
      <p:sp>
        <p:nvSpPr>
          <p:cNvPr id="5" name="Footer Placeholder 4">
            <a:extLst>
              <a:ext uri="{FF2B5EF4-FFF2-40B4-BE49-F238E27FC236}">
                <a16:creationId xmlns:a16="http://schemas.microsoft.com/office/drawing/2014/main" id="{8F40E529-BDDA-C64F-8014-C196E5332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C86BD6-EA80-9241-8505-A3948347A901}"/>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734948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5C040-8F50-F149-AF38-B4AE2C87C4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53EF61-23DA-E743-BCF2-551AEF3842C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7824CB-E299-284C-B77D-6FFFBA8E2D0A}"/>
              </a:ext>
            </a:extLst>
          </p:cNvPr>
          <p:cNvSpPr>
            <a:spLocks noGrp="1"/>
          </p:cNvSpPr>
          <p:nvPr>
            <p:ph type="dt" sz="half" idx="10"/>
          </p:nvPr>
        </p:nvSpPr>
        <p:spPr/>
        <p:txBody>
          <a:bodyPr/>
          <a:lstStyle/>
          <a:p>
            <a:fld id="{C11ED2C9-B32E-A54D-8791-FAE5416071CC}" type="datetime1">
              <a:rPr lang="en-US" smtClean="0"/>
              <a:t>8/23/21</a:t>
            </a:fld>
            <a:endParaRPr lang="en-US"/>
          </a:p>
        </p:txBody>
      </p:sp>
      <p:sp>
        <p:nvSpPr>
          <p:cNvPr id="5" name="Footer Placeholder 4">
            <a:extLst>
              <a:ext uri="{FF2B5EF4-FFF2-40B4-BE49-F238E27FC236}">
                <a16:creationId xmlns:a16="http://schemas.microsoft.com/office/drawing/2014/main" id="{2D54EF8F-A269-B141-B8F5-4FF5569C0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ED69F3-7FEC-754D-9D03-F47D004F24F3}"/>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2229734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D10B0-6AA1-D34E-AD67-EC19875AEF0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FAACDB-42CA-7647-B2DB-0C73724AA3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C7734-A784-4145-AE9C-3A9A33BBBF9C}"/>
              </a:ext>
            </a:extLst>
          </p:cNvPr>
          <p:cNvSpPr>
            <a:spLocks noGrp="1"/>
          </p:cNvSpPr>
          <p:nvPr>
            <p:ph type="dt" sz="half" idx="10"/>
          </p:nvPr>
        </p:nvSpPr>
        <p:spPr/>
        <p:txBody>
          <a:bodyPr/>
          <a:lstStyle/>
          <a:p>
            <a:fld id="{40143DA8-594C-3743-86D3-1186FA60387B}" type="datetime1">
              <a:rPr lang="en-US" smtClean="0"/>
              <a:t>8/23/21</a:t>
            </a:fld>
            <a:endParaRPr lang="en-US"/>
          </a:p>
        </p:txBody>
      </p:sp>
      <p:sp>
        <p:nvSpPr>
          <p:cNvPr id="5" name="Footer Placeholder 4">
            <a:extLst>
              <a:ext uri="{FF2B5EF4-FFF2-40B4-BE49-F238E27FC236}">
                <a16:creationId xmlns:a16="http://schemas.microsoft.com/office/drawing/2014/main" id="{BFD862DE-5CA9-A04B-B7C3-A0C150BB07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F6F0AB-6F40-5441-98E8-2C78BA83EA01}"/>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1653672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CF65C-3EC8-DD4E-8A25-34558D6EAC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29C70-07B5-DE43-8B1A-999DF5C107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32F2A8A-4118-8D49-B5B5-BF0398E94D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63505E-B4A0-1B4E-A25C-7AE98D0AAB70}"/>
              </a:ext>
            </a:extLst>
          </p:cNvPr>
          <p:cNvSpPr>
            <a:spLocks noGrp="1"/>
          </p:cNvSpPr>
          <p:nvPr>
            <p:ph type="dt" sz="half" idx="10"/>
          </p:nvPr>
        </p:nvSpPr>
        <p:spPr/>
        <p:txBody>
          <a:bodyPr/>
          <a:lstStyle/>
          <a:p>
            <a:fld id="{EB66A788-D485-1B43-BFF6-AEC8DE63D383}" type="datetime1">
              <a:rPr lang="en-US" smtClean="0"/>
              <a:t>8/23/21</a:t>
            </a:fld>
            <a:endParaRPr lang="en-US"/>
          </a:p>
        </p:txBody>
      </p:sp>
      <p:sp>
        <p:nvSpPr>
          <p:cNvPr id="6" name="Footer Placeholder 5">
            <a:extLst>
              <a:ext uri="{FF2B5EF4-FFF2-40B4-BE49-F238E27FC236}">
                <a16:creationId xmlns:a16="http://schemas.microsoft.com/office/drawing/2014/main" id="{E92EDDC4-6744-D845-A1D8-4A09F5378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C30D88-0A96-0B47-890E-58284C98F31A}"/>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2821421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0F296-CDA1-7348-B0BE-EF98806FAE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4355CB3-3891-FB41-9319-86A7C8E616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97A256-A889-A345-991D-956A677F5D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BE3954-E9AB-B643-A313-2D7EAE3680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619196-D31D-0544-9F7D-ACBE6096E4C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2C1CBA6-B44E-0347-9D64-5B6B680EE50A}"/>
              </a:ext>
            </a:extLst>
          </p:cNvPr>
          <p:cNvSpPr>
            <a:spLocks noGrp="1"/>
          </p:cNvSpPr>
          <p:nvPr>
            <p:ph type="dt" sz="half" idx="10"/>
          </p:nvPr>
        </p:nvSpPr>
        <p:spPr/>
        <p:txBody>
          <a:bodyPr/>
          <a:lstStyle/>
          <a:p>
            <a:fld id="{C99046AA-925E-C541-B8EF-14C23AE6C4F0}" type="datetime1">
              <a:rPr lang="en-US" smtClean="0"/>
              <a:t>8/23/21</a:t>
            </a:fld>
            <a:endParaRPr lang="en-US"/>
          </a:p>
        </p:txBody>
      </p:sp>
      <p:sp>
        <p:nvSpPr>
          <p:cNvPr id="8" name="Footer Placeholder 7">
            <a:extLst>
              <a:ext uri="{FF2B5EF4-FFF2-40B4-BE49-F238E27FC236}">
                <a16:creationId xmlns:a16="http://schemas.microsoft.com/office/drawing/2014/main" id="{6EE2C07C-4EBA-8347-894A-C9383D546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4CFB07-6873-5748-BA9E-0178A3B5947D}"/>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403896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965CE-4F1E-7E41-A0E6-9CC1CE040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2584E2-0CD3-4F45-9D6F-2A2231C7F016}"/>
              </a:ext>
            </a:extLst>
          </p:cNvPr>
          <p:cNvSpPr>
            <a:spLocks noGrp="1"/>
          </p:cNvSpPr>
          <p:nvPr>
            <p:ph type="dt" sz="half" idx="10"/>
          </p:nvPr>
        </p:nvSpPr>
        <p:spPr/>
        <p:txBody>
          <a:bodyPr/>
          <a:lstStyle/>
          <a:p>
            <a:fld id="{F233DF85-66BE-D24D-8832-09C13C03C395}" type="datetime1">
              <a:rPr lang="en-US" smtClean="0"/>
              <a:t>8/23/21</a:t>
            </a:fld>
            <a:endParaRPr lang="en-US"/>
          </a:p>
        </p:txBody>
      </p:sp>
      <p:sp>
        <p:nvSpPr>
          <p:cNvPr id="4" name="Footer Placeholder 3">
            <a:extLst>
              <a:ext uri="{FF2B5EF4-FFF2-40B4-BE49-F238E27FC236}">
                <a16:creationId xmlns:a16="http://schemas.microsoft.com/office/drawing/2014/main" id="{D6D411DD-F924-0542-AE64-D44F76B5AC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8A1CBFB-34F6-9345-BE6A-9D165FBEE015}"/>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2223085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D928E9-CEC8-104E-860C-A2ABCE181963}"/>
              </a:ext>
            </a:extLst>
          </p:cNvPr>
          <p:cNvSpPr>
            <a:spLocks noGrp="1"/>
          </p:cNvSpPr>
          <p:nvPr>
            <p:ph type="dt" sz="half" idx="10"/>
          </p:nvPr>
        </p:nvSpPr>
        <p:spPr/>
        <p:txBody>
          <a:bodyPr/>
          <a:lstStyle/>
          <a:p>
            <a:fld id="{9ABBB219-C9BD-4841-8D5F-A118E51A0E3B}" type="datetime1">
              <a:rPr lang="en-US" smtClean="0"/>
              <a:t>8/23/21</a:t>
            </a:fld>
            <a:endParaRPr lang="en-US"/>
          </a:p>
        </p:txBody>
      </p:sp>
      <p:sp>
        <p:nvSpPr>
          <p:cNvPr id="3" name="Footer Placeholder 2">
            <a:extLst>
              <a:ext uri="{FF2B5EF4-FFF2-40B4-BE49-F238E27FC236}">
                <a16:creationId xmlns:a16="http://schemas.microsoft.com/office/drawing/2014/main" id="{28882527-261C-6847-B0C3-1C15C4BF6C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E9CC3C-CBE3-A944-BC1A-AB29915B22D8}"/>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29474299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3C645-6B4F-2A4D-B73B-FA4E07E0EE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9092A5-11F8-244C-B618-E73511345F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A67FE9-7C82-0D41-92E6-182123885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1D9117-BAE5-A14B-8890-6DD1A9896CAD}"/>
              </a:ext>
            </a:extLst>
          </p:cNvPr>
          <p:cNvSpPr>
            <a:spLocks noGrp="1"/>
          </p:cNvSpPr>
          <p:nvPr>
            <p:ph type="dt" sz="half" idx="10"/>
          </p:nvPr>
        </p:nvSpPr>
        <p:spPr/>
        <p:txBody>
          <a:bodyPr/>
          <a:lstStyle/>
          <a:p>
            <a:fld id="{5412361B-6786-E448-9BD9-FE89B05EACA7}" type="datetime1">
              <a:rPr lang="en-US" smtClean="0"/>
              <a:t>8/23/21</a:t>
            </a:fld>
            <a:endParaRPr lang="en-US"/>
          </a:p>
        </p:txBody>
      </p:sp>
      <p:sp>
        <p:nvSpPr>
          <p:cNvPr id="6" name="Footer Placeholder 5">
            <a:extLst>
              <a:ext uri="{FF2B5EF4-FFF2-40B4-BE49-F238E27FC236}">
                <a16:creationId xmlns:a16="http://schemas.microsoft.com/office/drawing/2014/main" id="{E6752F66-E906-734D-9091-B2D5F336E3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3C37A9-4EEE-E04C-9767-F7A5BE3C94AB}"/>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1888354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05D34-BD42-D241-B601-3F5BBF5DFB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4FA5C1C-A0E8-E84C-8591-CFEFF8781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74D96C-DD9C-C642-8AAA-86C3A0486C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18FE1-A74E-B843-B97E-28AF8585378A}"/>
              </a:ext>
            </a:extLst>
          </p:cNvPr>
          <p:cNvSpPr>
            <a:spLocks noGrp="1"/>
          </p:cNvSpPr>
          <p:nvPr>
            <p:ph type="dt" sz="half" idx="10"/>
          </p:nvPr>
        </p:nvSpPr>
        <p:spPr/>
        <p:txBody>
          <a:bodyPr/>
          <a:lstStyle/>
          <a:p>
            <a:fld id="{D43DD512-2747-B84F-AC44-C8A8C4630D9F}" type="datetime1">
              <a:rPr lang="en-US" smtClean="0"/>
              <a:t>8/23/21</a:t>
            </a:fld>
            <a:endParaRPr lang="en-US"/>
          </a:p>
        </p:txBody>
      </p:sp>
      <p:sp>
        <p:nvSpPr>
          <p:cNvPr id="6" name="Footer Placeholder 5">
            <a:extLst>
              <a:ext uri="{FF2B5EF4-FFF2-40B4-BE49-F238E27FC236}">
                <a16:creationId xmlns:a16="http://schemas.microsoft.com/office/drawing/2014/main" id="{8148BA00-168D-DC47-BB49-C1FB133E28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357569-43C8-1845-9077-E99EB83035D4}"/>
              </a:ext>
            </a:extLst>
          </p:cNvPr>
          <p:cNvSpPr>
            <a:spLocks noGrp="1"/>
          </p:cNvSpPr>
          <p:nvPr>
            <p:ph type="sldNum" sz="quarter" idx="12"/>
          </p:nvPr>
        </p:nvSpPr>
        <p:spPr/>
        <p:txBody>
          <a:bodyPr/>
          <a:lstStyle/>
          <a:p>
            <a:fld id="{F6A08D0B-5F3B-C54F-B53D-8FAFFA46F11C}" type="slidenum">
              <a:rPr lang="en-US" smtClean="0"/>
              <a:t>‹#›</a:t>
            </a:fld>
            <a:endParaRPr lang="en-US"/>
          </a:p>
        </p:txBody>
      </p:sp>
    </p:spTree>
    <p:extLst>
      <p:ext uri="{BB962C8B-B14F-4D97-AF65-F5344CB8AC3E}">
        <p14:creationId xmlns:p14="http://schemas.microsoft.com/office/powerpoint/2010/main" val="2756088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F9D9B7-4B63-7644-9300-F792449BD1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32CDF7-F0F2-3541-BE0D-8F2EED1032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20A34-73CA-C94B-842D-53823DB451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Lato" panose="020F0502020204030203" pitchFamily="34" charset="77"/>
              </a:defRPr>
            </a:lvl1pPr>
          </a:lstStyle>
          <a:p>
            <a:fld id="{3E9FDE67-C54A-BC4C-843D-24450B2E3532}" type="datetime1">
              <a:rPr lang="en-US" smtClean="0"/>
              <a:t>8/23/21</a:t>
            </a:fld>
            <a:endParaRPr lang="en-US"/>
          </a:p>
        </p:txBody>
      </p:sp>
      <p:sp>
        <p:nvSpPr>
          <p:cNvPr id="5" name="Footer Placeholder 4">
            <a:extLst>
              <a:ext uri="{FF2B5EF4-FFF2-40B4-BE49-F238E27FC236}">
                <a16:creationId xmlns:a16="http://schemas.microsoft.com/office/drawing/2014/main" id="{5FC3C1B6-21E2-0D44-97AF-42139818890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Lato" panose="020F0502020204030203" pitchFamily="34" charset="77"/>
              </a:defRPr>
            </a:lvl1pPr>
          </a:lstStyle>
          <a:p>
            <a:endParaRPr lang="en-US"/>
          </a:p>
        </p:txBody>
      </p:sp>
      <p:sp>
        <p:nvSpPr>
          <p:cNvPr id="6" name="Slide Number Placeholder 5">
            <a:extLst>
              <a:ext uri="{FF2B5EF4-FFF2-40B4-BE49-F238E27FC236}">
                <a16:creationId xmlns:a16="http://schemas.microsoft.com/office/drawing/2014/main" id="{47856157-8E4A-4A4F-A9B8-DF15001C50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Lato" panose="020F0502020204030203" pitchFamily="34" charset="77"/>
              </a:defRPr>
            </a:lvl1pPr>
          </a:lstStyle>
          <a:p>
            <a:fld id="{F6A08D0B-5F3B-C54F-B53D-8FAFFA46F11C}" type="slidenum">
              <a:rPr lang="en-US" smtClean="0"/>
              <a:pPr/>
              <a:t>‹#›</a:t>
            </a:fld>
            <a:endParaRPr lang="en-US"/>
          </a:p>
        </p:txBody>
      </p:sp>
    </p:spTree>
    <p:extLst>
      <p:ext uri="{BB962C8B-B14F-4D97-AF65-F5344CB8AC3E}">
        <p14:creationId xmlns:p14="http://schemas.microsoft.com/office/powerpoint/2010/main" val="1072927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Lato" panose="020F0502020204030203"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catalyst.nejm.org/doi/full/10.1056/CAT.20.0677#f1" TargetMode="External"/><Relationship Id="rId7" Type="http://schemas.openxmlformats.org/officeDocument/2006/relationships/hyperlink" Target="https://papers.ssrn.com/sol3/papers.cfm?abstract_id=3548753"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hyperlink" Target="https://cddep.org/publications/covid-19-in-india-state-level-estimates-of-hospitalization-needs/" TargetMode="External"/><Relationship Id="rId5" Type="http://schemas.openxmlformats.org/officeDocument/2006/relationships/hyperlink" Target="https://app.sparkmailapp.com/web-share/Q8PvLYO2k57wEoZ-n4-dp82etpZ_Y-EMeWyPy-cI" TargetMode="External"/><Relationship Id="rId4" Type="http://schemas.openxmlformats.org/officeDocument/2006/relationships/hyperlink" Target="https://pubmed.ncbi.nlm.nih.gov/33755238/"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E4212-87DA-1446-A0B8-C231244CE5DB}"/>
              </a:ext>
            </a:extLst>
          </p:cNvPr>
          <p:cNvSpPr>
            <a:spLocks noGrp="1"/>
          </p:cNvSpPr>
          <p:nvPr>
            <p:ph type="ctrTitle"/>
          </p:nvPr>
        </p:nvSpPr>
        <p:spPr/>
        <p:txBody>
          <a:bodyPr/>
          <a:lstStyle/>
          <a:p>
            <a:r>
              <a:rPr lang="en-US" i="1" dirty="0"/>
              <a:t>Science </a:t>
            </a:r>
            <a:r>
              <a:rPr lang="en-US" dirty="0"/>
              <a:t>update</a:t>
            </a:r>
            <a:endParaRPr lang="en-US" i="1" dirty="0"/>
          </a:p>
        </p:txBody>
      </p:sp>
      <p:sp>
        <p:nvSpPr>
          <p:cNvPr id="3" name="Subtitle 2">
            <a:extLst>
              <a:ext uri="{FF2B5EF4-FFF2-40B4-BE49-F238E27FC236}">
                <a16:creationId xmlns:a16="http://schemas.microsoft.com/office/drawing/2014/main" id="{24527D0D-9359-594A-9C42-D51D4D0562B4}"/>
              </a:ext>
            </a:extLst>
          </p:cNvPr>
          <p:cNvSpPr>
            <a:spLocks noGrp="1"/>
          </p:cNvSpPr>
          <p:nvPr>
            <p:ph type="subTitle" idx="1"/>
          </p:nvPr>
        </p:nvSpPr>
        <p:spPr/>
        <p:txBody>
          <a:bodyPr/>
          <a:lstStyle/>
          <a:p>
            <a:r>
              <a:rPr lang="en-US" dirty="0"/>
              <a:t>23 August 2021</a:t>
            </a:r>
          </a:p>
        </p:txBody>
      </p:sp>
      <p:sp>
        <p:nvSpPr>
          <p:cNvPr id="5" name="Slide Number Placeholder 4">
            <a:extLst>
              <a:ext uri="{FF2B5EF4-FFF2-40B4-BE49-F238E27FC236}">
                <a16:creationId xmlns:a16="http://schemas.microsoft.com/office/drawing/2014/main" id="{E3801A5E-C455-0949-9ED9-EB204AD7197B}"/>
              </a:ext>
            </a:extLst>
          </p:cNvPr>
          <p:cNvSpPr>
            <a:spLocks noGrp="1"/>
          </p:cNvSpPr>
          <p:nvPr>
            <p:ph type="sldNum" sz="quarter" idx="12"/>
          </p:nvPr>
        </p:nvSpPr>
        <p:spPr/>
        <p:txBody>
          <a:bodyPr/>
          <a:lstStyle/>
          <a:p>
            <a:fld id="{F6A08D0B-5F3B-C54F-B53D-8FAFFA46F11C}" type="slidenum">
              <a:rPr lang="en-US" smtClean="0"/>
              <a:t>1</a:t>
            </a:fld>
            <a:endParaRPr lang="en-US"/>
          </a:p>
        </p:txBody>
      </p:sp>
    </p:spTree>
    <p:extLst>
      <p:ext uri="{BB962C8B-B14F-4D97-AF65-F5344CB8AC3E}">
        <p14:creationId xmlns:p14="http://schemas.microsoft.com/office/powerpoint/2010/main" val="25919533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application&#10;&#10;Description automatically generated">
            <a:extLst>
              <a:ext uri="{FF2B5EF4-FFF2-40B4-BE49-F238E27FC236}">
                <a16:creationId xmlns:a16="http://schemas.microsoft.com/office/drawing/2014/main" id="{28B2D05C-EEE6-594B-96E4-B10624E3902C}"/>
              </a:ext>
            </a:extLst>
          </p:cNvPr>
          <p:cNvPicPr>
            <a:picLocks noChangeAspect="1"/>
          </p:cNvPicPr>
          <p:nvPr/>
        </p:nvPicPr>
        <p:blipFill>
          <a:blip r:embed="rId2"/>
          <a:stretch>
            <a:fillRect/>
          </a:stretch>
        </p:blipFill>
        <p:spPr>
          <a:xfrm>
            <a:off x="0" y="1801973"/>
            <a:ext cx="12192000" cy="3254054"/>
          </a:xfrm>
          <a:prstGeom prst="rect">
            <a:avLst/>
          </a:prstGeom>
        </p:spPr>
      </p:pic>
      <p:sp>
        <p:nvSpPr>
          <p:cNvPr id="6" name="TextBox 5">
            <a:extLst>
              <a:ext uri="{FF2B5EF4-FFF2-40B4-BE49-F238E27FC236}">
                <a16:creationId xmlns:a16="http://schemas.microsoft.com/office/drawing/2014/main" id="{A996A5B0-445F-964C-AAFC-F5CDBC2E6C87}"/>
              </a:ext>
            </a:extLst>
          </p:cNvPr>
          <p:cNvSpPr txBox="1"/>
          <p:nvPr/>
        </p:nvSpPr>
        <p:spPr>
          <a:xfrm>
            <a:off x="4390685" y="500851"/>
            <a:ext cx="6253503" cy="461665"/>
          </a:xfrm>
          <a:prstGeom prst="rect">
            <a:avLst/>
          </a:prstGeom>
          <a:noFill/>
        </p:spPr>
        <p:txBody>
          <a:bodyPr wrap="square" rtlCol="0">
            <a:spAutoFit/>
          </a:bodyPr>
          <a:lstStyle/>
          <a:p>
            <a:pPr algn="ctr"/>
            <a:r>
              <a:rPr lang="en-US" sz="2400" dirty="0">
                <a:solidFill>
                  <a:schemeClr val="accent1"/>
                </a:solidFill>
                <a:latin typeface="Lato" panose="020F0502020204030203" pitchFamily="34" charset="77"/>
              </a:rPr>
              <a:t>This</a:t>
            </a:r>
            <a:r>
              <a:rPr lang="en-US" sz="2400" dirty="0">
                <a:latin typeface="Lato" panose="020F0502020204030203" pitchFamily="34" charset="77"/>
              </a:rPr>
              <a:t> seems like a lower hurdle than </a:t>
            </a:r>
            <a:r>
              <a:rPr lang="en-US" sz="2400" dirty="0">
                <a:solidFill>
                  <a:schemeClr val="accent6"/>
                </a:solidFill>
                <a:latin typeface="Lato" panose="020F0502020204030203" pitchFamily="34" charset="77"/>
              </a:rPr>
              <a:t>Rt &gt; 1.2</a:t>
            </a:r>
            <a:r>
              <a:rPr lang="en-US" sz="2400" dirty="0">
                <a:latin typeface="Lato" panose="020F0502020204030203" pitchFamily="34" charset="77"/>
              </a:rPr>
              <a:t>?</a:t>
            </a:r>
          </a:p>
        </p:txBody>
      </p:sp>
      <p:sp>
        <p:nvSpPr>
          <p:cNvPr id="7" name="Oval 6">
            <a:extLst>
              <a:ext uri="{FF2B5EF4-FFF2-40B4-BE49-F238E27FC236}">
                <a16:creationId xmlns:a16="http://schemas.microsoft.com/office/drawing/2014/main" id="{7EBABDA9-25A5-464B-B122-DBA63DBFB12C}"/>
              </a:ext>
            </a:extLst>
          </p:cNvPr>
          <p:cNvSpPr/>
          <p:nvPr/>
        </p:nvSpPr>
        <p:spPr>
          <a:xfrm>
            <a:off x="8218714" y="2558144"/>
            <a:ext cx="3973286" cy="685800"/>
          </a:xfrm>
          <a:prstGeom prst="ellipse">
            <a:avLst/>
          </a:prstGeom>
          <a:noFill/>
          <a:ln w="317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FBFC224-A7BC-7D43-977B-952EC92DF5E6}"/>
              </a:ext>
            </a:extLst>
          </p:cNvPr>
          <p:cNvSpPr/>
          <p:nvPr/>
        </p:nvSpPr>
        <p:spPr>
          <a:xfrm>
            <a:off x="3995057" y="2215925"/>
            <a:ext cx="791256" cy="470125"/>
          </a:xfrm>
          <a:prstGeom prst="ellipse">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42E5CBE6-B7F0-F549-9564-B16704F9AB6A}"/>
              </a:ext>
            </a:extLst>
          </p:cNvPr>
          <p:cNvCxnSpPr>
            <a:cxnSpLocks/>
          </p:cNvCxnSpPr>
          <p:nvPr/>
        </p:nvCxnSpPr>
        <p:spPr>
          <a:xfrm flipH="1">
            <a:off x="4957764" y="962516"/>
            <a:ext cx="4714874" cy="1253409"/>
          </a:xfrm>
          <a:prstGeom prst="straightConnector1">
            <a:avLst/>
          </a:prstGeom>
          <a:ln w="317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9115F21-67B6-6045-B914-04950D71E010}"/>
              </a:ext>
            </a:extLst>
          </p:cNvPr>
          <p:cNvCxnSpPr>
            <a:cxnSpLocks/>
          </p:cNvCxnSpPr>
          <p:nvPr/>
        </p:nvCxnSpPr>
        <p:spPr>
          <a:xfrm>
            <a:off x="4957763" y="962516"/>
            <a:ext cx="3600450" cy="1723534"/>
          </a:xfrm>
          <a:prstGeom prst="straightConnector1">
            <a:avLst/>
          </a:prstGeom>
          <a:ln w="317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7111A3FE-9B9F-7B43-96A8-05A9E5FBC8D7}"/>
              </a:ext>
            </a:extLst>
          </p:cNvPr>
          <p:cNvSpPr/>
          <p:nvPr/>
        </p:nvSpPr>
        <p:spPr>
          <a:xfrm>
            <a:off x="0" y="0"/>
            <a:ext cx="2144486"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77"/>
              </a:rPr>
              <a:t>R2R</a:t>
            </a:r>
          </a:p>
        </p:txBody>
      </p:sp>
      <p:sp>
        <p:nvSpPr>
          <p:cNvPr id="18" name="Slide Number Placeholder 17">
            <a:extLst>
              <a:ext uri="{FF2B5EF4-FFF2-40B4-BE49-F238E27FC236}">
                <a16:creationId xmlns:a16="http://schemas.microsoft.com/office/drawing/2014/main" id="{343350AD-915C-C447-8AD7-87F41BDD33C3}"/>
              </a:ext>
            </a:extLst>
          </p:cNvPr>
          <p:cNvSpPr>
            <a:spLocks noGrp="1"/>
          </p:cNvSpPr>
          <p:nvPr>
            <p:ph type="sldNum" sz="quarter" idx="12"/>
          </p:nvPr>
        </p:nvSpPr>
        <p:spPr/>
        <p:txBody>
          <a:bodyPr/>
          <a:lstStyle/>
          <a:p>
            <a:fld id="{F6A08D0B-5F3B-C54F-B53D-8FAFFA46F11C}" type="slidenum">
              <a:rPr lang="en-US" smtClean="0"/>
              <a:t>10</a:t>
            </a:fld>
            <a:endParaRPr lang="en-US"/>
          </a:p>
        </p:txBody>
      </p:sp>
    </p:spTree>
    <p:extLst>
      <p:ext uri="{BB962C8B-B14F-4D97-AF65-F5344CB8AC3E}">
        <p14:creationId xmlns:p14="http://schemas.microsoft.com/office/powerpoint/2010/main" val="2229331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759DCE-1616-AF4D-BA1D-3FC70ED764E4}"/>
              </a:ext>
            </a:extLst>
          </p:cNvPr>
          <p:cNvSpPr>
            <a:spLocks noGrp="1"/>
          </p:cNvSpPr>
          <p:nvPr>
            <p:ph type="sldNum" sz="quarter" idx="12"/>
          </p:nvPr>
        </p:nvSpPr>
        <p:spPr/>
        <p:txBody>
          <a:bodyPr/>
          <a:lstStyle/>
          <a:p>
            <a:fld id="{F6A08D0B-5F3B-C54F-B53D-8FAFFA46F11C}" type="slidenum">
              <a:rPr lang="en-US" smtClean="0"/>
              <a:t>11</a:t>
            </a:fld>
            <a:endParaRPr lang="en-US"/>
          </a:p>
        </p:txBody>
      </p:sp>
      <p:sp>
        <p:nvSpPr>
          <p:cNvPr id="3" name="Rectangle 2">
            <a:extLst>
              <a:ext uri="{FF2B5EF4-FFF2-40B4-BE49-F238E27FC236}">
                <a16:creationId xmlns:a16="http://schemas.microsoft.com/office/drawing/2014/main" id="{F9FB097B-F912-894C-8B50-B16A6A268226}"/>
              </a:ext>
            </a:extLst>
          </p:cNvPr>
          <p:cNvSpPr/>
          <p:nvPr/>
        </p:nvSpPr>
        <p:spPr>
          <a:xfrm>
            <a:off x="1779813" y="1962925"/>
            <a:ext cx="8632371" cy="2932149"/>
          </a:xfrm>
          <a:prstGeom prst="rect">
            <a:avLst/>
          </a:prstGeom>
        </p:spPr>
        <p:txBody>
          <a:bodyPr wrap="square">
            <a:spAutoFit/>
          </a:bodyPr>
          <a:lstStyle/>
          <a:p>
            <a:pPr marL="457200" marR="0" algn="just">
              <a:lnSpc>
                <a:spcPct val="115000"/>
              </a:lnSpc>
              <a:spcBef>
                <a:spcPts val="0"/>
              </a:spcBef>
              <a:spcAft>
                <a:spcPts val="0"/>
              </a:spcAft>
            </a:pPr>
            <a:r>
              <a:rPr lang="en-US" dirty="0">
                <a:solidFill>
                  <a:srgbClr val="000000"/>
                </a:solidFill>
                <a:latin typeface="Lato" panose="020F0502020204030203" pitchFamily="34" charset="77"/>
                <a:ea typeface="Arial" panose="020B0604020202020204" pitchFamily="34" charset="0"/>
              </a:rPr>
              <a:t>d.2: As the reviewer pointed out, perpetual lockdowns are not feasible. At the time of the original submission, we did not have data on lifting of lockdowns in 2021. Thus, we only commented on the start date. Now that we have observed data, and we show the effect of lifting lockdowns both in 2020 as well as 2021. For example, for Maharashtra, the pi schedule being modeled includes a lockdown period of the observed length (April 14 to June 7), with a subsequent unlock period (June 7 to July 31).</a:t>
            </a:r>
            <a:r>
              <a:rPr lang="en-US" dirty="0">
                <a:solidFill>
                  <a:srgbClr val="4F81BD"/>
                </a:solidFill>
                <a:latin typeface="Lato" panose="020F0502020204030203" pitchFamily="34" charset="77"/>
                <a:ea typeface="Arial" panose="020B0604020202020204" pitchFamily="34" charset="0"/>
              </a:rPr>
              <a:t> </a:t>
            </a:r>
            <a:r>
              <a:rPr lang="en-US" dirty="0">
                <a:solidFill>
                  <a:srgbClr val="000000"/>
                </a:solidFill>
                <a:latin typeface="Lato" panose="020F0502020204030203" pitchFamily="34" charset="77"/>
                <a:ea typeface="Arial" panose="020B0604020202020204" pitchFamily="34" charset="0"/>
              </a:rPr>
              <a:t>We also include simulation scenarios with varying length of lockdowns and indicate that if one is too late in starting a lockdown, extending the length have only modest incremental benefit.</a:t>
            </a:r>
            <a:endParaRPr lang="en-US" dirty="0">
              <a:latin typeface="Lato" panose="020F0502020204030203" pitchFamily="34" charset="77"/>
              <a:ea typeface="Arial" panose="020B0604020202020204" pitchFamily="34" charset="0"/>
            </a:endParaRPr>
          </a:p>
        </p:txBody>
      </p:sp>
      <p:sp>
        <p:nvSpPr>
          <p:cNvPr id="5" name="TextBox 4">
            <a:extLst>
              <a:ext uri="{FF2B5EF4-FFF2-40B4-BE49-F238E27FC236}">
                <a16:creationId xmlns:a16="http://schemas.microsoft.com/office/drawing/2014/main" id="{56E9E467-FCF2-6643-8303-9CA1A743344D}"/>
              </a:ext>
            </a:extLst>
          </p:cNvPr>
          <p:cNvSpPr txBox="1"/>
          <p:nvPr/>
        </p:nvSpPr>
        <p:spPr>
          <a:xfrm>
            <a:off x="4491233" y="1208314"/>
            <a:ext cx="3209533" cy="461665"/>
          </a:xfrm>
          <a:prstGeom prst="rect">
            <a:avLst/>
          </a:prstGeom>
          <a:noFill/>
        </p:spPr>
        <p:txBody>
          <a:bodyPr wrap="none" rtlCol="0">
            <a:spAutoFit/>
          </a:bodyPr>
          <a:lstStyle/>
          <a:p>
            <a:r>
              <a:rPr lang="en-US" sz="2400" dirty="0">
                <a:solidFill>
                  <a:schemeClr val="accent1"/>
                </a:solidFill>
                <a:latin typeface="Lato" panose="020F0502020204030203" pitchFamily="34" charset="77"/>
              </a:rPr>
              <a:t>Add plots in R2R here?</a:t>
            </a:r>
          </a:p>
        </p:txBody>
      </p:sp>
    </p:spTree>
    <p:extLst>
      <p:ext uri="{BB962C8B-B14F-4D97-AF65-F5344CB8AC3E}">
        <p14:creationId xmlns:p14="http://schemas.microsoft.com/office/powerpoint/2010/main" val="470954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59D5B1-679A-714B-BE48-D6F1903D7721}"/>
              </a:ext>
            </a:extLst>
          </p:cNvPr>
          <p:cNvSpPr>
            <a:spLocks noGrp="1"/>
          </p:cNvSpPr>
          <p:nvPr>
            <p:ph type="sldNum" sz="quarter" idx="12"/>
          </p:nvPr>
        </p:nvSpPr>
        <p:spPr/>
        <p:txBody>
          <a:bodyPr/>
          <a:lstStyle/>
          <a:p>
            <a:fld id="{F6A08D0B-5F3B-C54F-B53D-8FAFFA46F11C}" type="slidenum">
              <a:rPr lang="en-US" smtClean="0"/>
              <a:t>12</a:t>
            </a:fld>
            <a:endParaRPr lang="en-US"/>
          </a:p>
        </p:txBody>
      </p:sp>
      <p:sp>
        <p:nvSpPr>
          <p:cNvPr id="3" name="TextBox 2">
            <a:extLst>
              <a:ext uri="{FF2B5EF4-FFF2-40B4-BE49-F238E27FC236}">
                <a16:creationId xmlns:a16="http://schemas.microsoft.com/office/drawing/2014/main" id="{6756B727-2930-C748-ACD7-67B358AB7598}"/>
              </a:ext>
            </a:extLst>
          </p:cNvPr>
          <p:cNvSpPr txBox="1"/>
          <p:nvPr/>
        </p:nvSpPr>
        <p:spPr>
          <a:xfrm>
            <a:off x="359230" y="1536174"/>
            <a:ext cx="11462656" cy="4524315"/>
          </a:xfrm>
          <a:prstGeom prst="rect">
            <a:avLst/>
          </a:prstGeom>
          <a:noFill/>
        </p:spPr>
        <p:txBody>
          <a:bodyPr wrap="square" rtlCol="0">
            <a:spAutoFit/>
          </a:bodyPr>
          <a:lstStyle/>
          <a:p>
            <a:pPr marL="285750" indent="-285750">
              <a:buFont typeface="Arial" panose="020B0604020202020204" pitchFamily="34" charset="0"/>
              <a:buChar char="•"/>
            </a:pPr>
            <a:r>
              <a:rPr lang="en-US" sz="2400" strike="sngStrike" dirty="0">
                <a:latin typeface="Lato" panose="020F0502020204030203" pitchFamily="34" charset="77"/>
              </a:rPr>
              <a:t>Change title in MS and Supplement</a:t>
            </a:r>
          </a:p>
          <a:p>
            <a:pPr marL="285750" indent="-285750">
              <a:buFont typeface="Arial" panose="020B0604020202020204" pitchFamily="34" charset="0"/>
              <a:buChar char="•"/>
            </a:pPr>
            <a:r>
              <a:rPr lang="en-US" sz="2400" strike="sngStrike" dirty="0">
                <a:latin typeface="Lato" panose="020F0502020204030203" pitchFamily="34" charset="77"/>
              </a:rPr>
              <a:t>Update authors in MS and Supplement</a:t>
            </a:r>
          </a:p>
          <a:p>
            <a:pPr marL="742950" lvl="1" indent="-285750">
              <a:buFont typeface="Arial" panose="020B0604020202020204" pitchFamily="34" charset="0"/>
              <a:buChar char="•"/>
            </a:pPr>
            <a:r>
              <a:rPr lang="en-US" sz="2400" dirty="0">
                <a:latin typeface="Lato" panose="020F0502020204030203" pitchFamily="34" charset="77"/>
              </a:rPr>
              <a:t>Affiliations?</a:t>
            </a:r>
          </a:p>
          <a:p>
            <a:pPr marL="285750" indent="-285750">
              <a:buFont typeface="Arial" panose="020B0604020202020204" pitchFamily="34" charset="0"/>
              <a:buChar char="•"/>
            </a:pPr>
            <a:r>
              <a:rPr lang="en-US" sz="2400" strike="sngStrike" dirty="0">
                <a:latin typeface="Lato" panose="020F0502020204030203" pitchFamily="34" charset="77"/>
              </a:rPr>
              <a:t>Update Table R1 (Ram + Lakshmi’s table)</a:t>
            </a:r>
          </a:p>
          <a:p>
            <a:pPr marL="285750" indent="-285750">
              <a:buFont typeface="Arial" panose="020B0604020202020204" pitchFamily="34" charset="0"/>
              <a:buChar char="•"/>
            </a:pPr>
            <a:r>
              <a:rPr lang="en-US" sz="2400" strike="sngStrike" dirty="0">
                <a:latin typeface="Lato" panose="020F0502020204030203" pitchFamily="34" charset="77"/>
              </a:rPr>
              <a:t>March 1 – June 15 annotated Maharashtra plot with pi schedules [see next slide]</a:t>
            </a:r>
          </a:p>
          <a:p>
            <a:pPr marL="742950" lvl="1" indent="-285750">
              <a:buFont typeface="Arial" panose="020B0604020202020204" pitchFamily="34" charset="0"/>
              <a:buChar char="•"/>
            </a:pPr>
            <a:r>
              <a:rPr lang="en-US" sz="2400" dirty="0">
                <a:latin typeface="Lato" panose="020F0502020204030203" pitchFamily="34" charset="77"/>
              </a:rPr>
              <a:t>Annotate</a:t>
            </a:r>
          </a:p>
          <a:p>
            <a:pPr marL="285750" indent="-285750">
              <a:buFont typeface="Arial" panose="020B0604020202020204" pitchFamily="34" charset="0"/>
              <a:buChar char="•"/>
            </a:pPr>
            <a:r>
              <a:rPr lang="en-US" sz="2400" dirty="0">
                <a:latin typeface="Lato" panose="020F0502020204030203" pitchFamily="34" charset="77"/>
              </a:rPr>
              <a:t>Update Table R2 (Maharashtra intervention table)</a:t>
            </a:r>
          </a:p>
          <a:p>
            <a:pPr marL="285750" indent="-285750">
              <a:buFont typeface="Arial" panose="020B0604020202020204" pitchFamily="34" charset="0"/>
              <a:buChar char="•"/>
            </a:pPr>
            <a:r>
              <a:rPr lang="en-US" sz="2400" dirty="0">
                <a:latin typeface="Lato" panose="020F0502020204030203" pitchFamily="34" charset="77"/>
              </a:rPr>
              <a:t>Hospitalization table</a:t>
            </a:r>
          </a:p>
          <a:p>
            <a:pPr marL="285750" indent="-285750">
              <a:buFont typeface="Arial" panose="020B0604020202020204" pitchFamily="34" charset="0"/>
              <a:buChar char="•"/>
            </a:pPr>
            <a:r>
              <a:rPr lang="en-US" sz="2400" dirty="0">
                <a:latin typeface="Lato" panose="020F0502020204030203" pitchFamily="34" charset="77"/>
              </a:rPr>
              <a:t>Add citations</a:t>
            </a:r>
          </a:p>
          <a:p>
            <a:pPr marL="285750" indent="-285750">
              <a:buFont typeface="Arial" panose="020B0604020202020204" pitchFamily="34" charset="0"/>
              <a:buChar char="•"/>
            </a:pPr>
            <a:r>
              <a:rPr lang="en-US" sz="2400" dirty="0">
                <a:latin typeface="Lato" panose="020F0502020204030203" pitchFamily="34" charset="77"/>
              </a:rPr>
              <a:t>Add R+L table explanation to Supplement</a:t>
            </a:r>
          </a:p>
          <a:p>
            <a:pPr marL="285750" indent="-285750">
              <a:buFont typeface="Arial" panose="020B0604020202020204" pitchFamily="34" charset="0"/>
              <a:buChar char="•"/>
            </a:pPr>
            <a:r>
              <a:rPr lang="en-US" sz="2400" dirty="0">
                <a:latin typeface="Lato" panose="020F0502020204030203" pitchFamily="34" charset="77"/>
              </a:rPr>
              <a:t>Add Aditi citations to R2R</a:t>
            </a:r>
          </a:p>
          <a:p>
            <a:pPr marL="285750" indent="-285750">
              <a:buFont typeface="Arial" panose="020B0604020202020204" pitchFamily="34" charset="0"/>
              <a:buChar char="•"/>
            </a:pPr>
            <a:r>
              <a:rPr lang="en-US" sz="2400" dirty="0">
                <a:latin typeface="Lato" panose="020F0502020204030203" pitchFamily="34" charset="77"/>
              </a:rPr>
              <a:t>Reorganize manuscript per </a:t>
            </a:r>
            <a:r>
              <a:rPr lang="en-US" sz="2400" dirty="0" err="1">
                <a:latin typeface="Lato" panose="020F0502020204030203" pitchFamily="34" charset="77"/>
              </a:rPr>
              <a:t>Bhramar’s</a:t>
            </a:r>
            <a:r>
              <a:rPr lang="en-US" sz="2400" dirty="0">
                <a:latin typeface="Lato" panose="020F0502020204030203" pitchFamily="34" charset="77"/>
              </a:rPr>
              <a:t> email</a:t>
            </a:r>
          </a:p>
        </p:txBody>
      </p:sp>
    </p:spTree>
    <p:extLst>
      <p:ext uri="{BB962C8B-B14F-4D97-AF65-F5344CB8AC3E}">
        <p14:creationId xmlns:p14="http://schemas.microsoft.com/office/powerpoint/2010/main" val="4321823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452A6E-0CFF-5C44-B16D-52F5A26495D0}"/>
              </a:ext>
            </a:extLst>
          </p:cNvPr>
          <p:cNvSpPr>
            <a:spLocks noGrp="1"/>
          </p:cNvSpPr>
          <p:nvPr>
            <p:ph type="sldNum" sz="quarter" idx="12"/>
          </p:nvPr>
        </p:nvSpPr>
        <p:spPr/>
        <p:txBody>
          <a:bodyPr/>
          <a:lstStyle/>
          <a:p>
            <a:fld id="{F6A08D0B-5F3B-C54F-B53D-8FAFFA46F11C}" type="slidenum">
              <a:rPr lang="en-US" smtClean="0"/>
              <a:t>13</a:t>
            </a:fld>
            <a:endParaRPr lang="en-US"/>
          </a:p>
        </p:txBody>
      </p:sp>
      <p:pic>
        <p:nvPicPr>
          <p:cNvPr id="4" name="Picture 3">
            <a:extLst>
              <a:ext uri="{FF2B5EF4-FFF2-40B4-BE49-F238E27FC236}">
                <a16:creationId xmlns:a16="http://schemas.microsoft.com/office/drawing/2014/main" id="{4050B7DE-F4DA-6D44-830D-570F39EEB775}"/>
              </a:ext>
            </a:extLst>
          </p:cNvPr>
          <p:cNvPicPr>
            <a:picLocks noChangeAspect="1"/>
          </p:cNvPicPr>
          <p:nvPr/>
        </p:nvPicPr>
        <p:blipFill>
          <a:blip r:embed="rId2"/>
          <a:srcRect/>
          <a:stretch/>
        </p:blipFill>
        <p:spPr>
          <a:xfrm>
            <a:off x="1615440" y="228600"/>
            <a:ext cx="8961120" cy="6400800"/>
          </a:xfrm>
          <a:prstGeom prst="rect">
            <a:avLst/>
          </a:prstGeom>
        </p:spPr>
      </p:pic>
    </p:spTree>
    <p:extLst>
      <p:ext uri="{BB962C8B-B14F-4D97-AF65-F5344CB8AC3E}">
        <p14:creationId xmlns:p14="http://schemas.microsoft.com/office/powerpoint/2010/main" val="792486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CF387BB-6FEB-FF4D-9F66-232E19C72FA7}"/>
              </a:ext>
            </a:extLst>
          </p:cNvPr>
          <p:cNvSpPr>
            <a:spLocks noGrp="1"/>
          </p:cNvSpPr>
          <p:nvPr>
            <p:ph type="sldNum" sz="quarter" idx="12"/>
          </p:nvPr>
        </p:nvSpPr>
        <p:spPr/>
        <p:txBody>
          <a:bodyPr/>
          <a:lstStyle/>
          <a:p>
            <a:fld id="{F6A08D0B-5F3B-C54F-B53D-8FAFFA46F11C}" type="slidenum">
              <a:rPr lang="en-US" smtClean="0"/>
              <a:t>14</a:t>
            </a:fld>
            <a:endParaRPr lang="en-US"/>
          </a:p>
        </p:txBody>
      </p:sp>
      <p:pic>
        <p:nvPicPr>
          <p:cNvPr id="4" name="Picture 3">
            <a:extLst>
              <a:ext uri="{FF2B5EF4-FFF2-40B4-BE49-F238E27FC236}">
                <a16:creationId xmlns:a16="http://schemas.microsoft.com/office/drawing/2014/main" id="{023C6AAA-5EF9-0E4A-A897-7EEDC05196B0}"/>
              </a:ext>
            </a:extLst>
          </p:cNvPr>
          <p:cNvPicPr>
            <a:picLocks noChangeAspect="1"/>
          </p:cNvPicPr>
          <p:nvPr/>
        </p:nvPicPr>
        <p:blipFill>
          <a:blip r:embed="rId2"/>
          <a:stretch>
            <a:fillRect/>
          </a:stretch>
        </p:blipFill>
        <p:spPr>
          <a:xfrm>
            <a:off x="0" y="635172"/>
            <a:ext cx="12192000" cy="1036920"/>
          </a:xfrm>
          <a:prstGeom prst="rect">
            <a:avLst/>
          </a:prstGeom>
        </p:spPr>
      </p:pic>
      <p:sp>
        <p:nvSpPr>
          <p:cNvPr id="5" name="TextBox 4">
            <a:extLst>
              <a:ext uri="{FF2B5EF4-FFF2-40B4-BE49-F238E27FC236}">
                <a16:creationId xmlns:a16="http://schemas.microsoft.com/office/drawing/2014/main" id="{1F9C023D-F94D-D949-9C8C-D4EA3BAA3D7A}"/>
              </a:ext>
            </a:extLst>
          </p:cNvPr>
          <p:cNvSpPr txBox="1"/>
          <p:nvPr/>
        </p:nvSpPr>
        <p:spPr>
          <a:xfrm>
            <a:off x="98916" y="2161494"/>
            <a:ext cx="6151418" cy="2862322"/>
          </a:xfrm>
          <a:prstGeom prst="rect">
            <a:avLst/>
          </a:prstGeom>
          <a:noFill/>
        </p:spPr>
        <p:txBody>
          <a:bodyPr wrap="square" rtlCol="0">
            <a:spAutoFit/>
          </a:bodyPr>
          <a:lstStyle/>
          <a:p>
            <a:pPr marL="285750" lvl="0" indent="-285750">
              <a:buFont typeface="Arial" panose="020B0604020202020204" pitchFamily="34" charset="0"/>
              <a:buChar char="•"/>
            </a:pPr>
            <a:r>
              <a:rPr lang="en-US" dirty="0"/>
              <a:t>11% of hospitalized go on to ICU admission (</a:t>
            </a:r>
            <a:r>
              <a:rPr lang="en-US" u="sng" dirty="0">
                <a:hlinkClick r:id="rId3"/>
              </a:rPr>
              <a:t>Sibal 2021</a:t>
            </a:r>
            <a:r>
              <a:rPr lang="en-US" dirty="0"/>
              <a:t>)</a:t>
            </a:r>
          </a:p>
          <a:p>
            <a:pPr marL="285750" lvl="0" indent="-285750">
              <a:buFont typeface="Arial" panose="020B0604020202020204" pitchFamily="34" charset="0"/>
              <a:buChar char="•"/>
            </a:pPr>
            <a:r>
              <a:rPr lang="en-US" dirty="0"/>
              <a:t>13.72% mortality rate if hospitalized (</a:t>
            </a:r>
            <a:r>
              <a:rPr lang="en-US" u="sng" dirty="0">
                <a:hlinkClick r:id="rId4"/>
              </a:rPr>
              <a:t>Malhotra 2021</a:t>
            </a:r>
            <a:r>
              <a:rPr lang="en-US" dirty="0"/>
              <a:t>)</a:t>
            </a:r>
          </a:p>
          <a:p>
            <a:pPr marL="285750" indent="-285750">
              <a:buFont typeface="Arial" panose="020B0604020202020204" pitchFamily="34" charset="0"/>
              <a:buChar char="•"/>
            </a:pPr>
            <a:r>
              <a:rPr lang="en-US" dirty="0"/>
              <a:t>5% need oxygen support, 0.7% ICU care (“underestimate” of </a:t>
            </a:r>
            <a:r>
              <a:rPr lang="en-US" dirty="0">
                <a:hlinkClick r:id="rId5"/>
              </a:rPr>
              <a:t>data from Odisha</a:t>
            </a:r>
            <a:r>
              <a:rPr lang="en-US" dirty="0"/>
              <a:t>)</a:t>
            </a:r>
          </a:p>
          <a:p>
            <a:pPr marL="285750" indent="-285750">
              <a:buFont typeface="Arial" panose="020B0604020202020204" pitchFamily="34" charset="0"/>
              <a:buChar char="•"/>
            </a:pPr>
            <a:r>
              <a:rPr lang="en-US" dirty="0"/>
              <a:t>Estimates of hospitalization need in India [</a:t>
            </a:r>
            <a:r>
              <a:rPr lang="en-US" dirty="0">
                <a:hlinkClick r:id="rId6"/>
              </a:rPr>
              <a:t>Laxminarayan</a:t>
            </a:r>
            <a:r>
              <a:rPr lang="en-US" dirty="0"/>
              <a:t>]</a:t>
            </a:r>
          </a:p>
          <a:p>
            <a:pPr lvl="1"/>
            <a:r>
              <a:rPr lang="en-US" dirty="0"/>
              <a:t>6.04% in persons aged 0-64 years; 28.17% in persons 65 years and over will require hospitalization [</a:t>
            </a:r>
            <a:r>
              <a:rPr lang="en-US" dirty="0">
                <a:hlinkClick r:id="rId7"/>
              </a:rPr>
              <a:t>Liu et al. 2020</a:t>
            </a:r>
            <a:r>
              <a:rPr lang="en-US" dirty="0"/>
              <a:t>)</a:t>
            </a:r>
          </a:p>
          <a:p>
            <a:pPr marL="285750" indent="-285750">
              <a:buFont typeface="Arial" panose="020B0604020202020204" pitchFamily="34" charset="0"/>
              <a:buChar char="•"/>
            </a:pPr>
            <a:r>
              <a:rPr lang="en-US" b="1" dirty="0">
                <a:solidFill>
                  <a:schemeClr val="accent1"/>
                </a:solidFill>
              </a:rPr>
              <a:t>7.5% for hospitalization and 11% of hospitalized to ICU (0.075*0.11 of cases); 13% of hospitalized die</a:t>
            </a:r>
          </a:p>
          <a:p>
            <a:pPr marL="285750" indent="-285750">
              <a:buFont typeface="Arial" panose="020B0604020202020204" pitchFamily="34" charset="0"/>
              <a:buChar char="•"/>
            </a:pPr>
            <a:endParaRPr lang="en-US" dirty="0">
              <a:solidFill>
                <a:schemeClr val="accent1"/>
              </a:solidFill>
            </a:endParaRPr>
          </a:p>
        </p:txBody>
      </p:sp>
      <p:sp>
        <p:nvSpPr>
          <p:cNvPr id="6" name="TextBox 5">
            <a:extLst>
              <a:ext uri="{FF2B5EF4-FFF2-40B4-BE49-F238E27FC236}">
                <a16:creationId xmlns:a16="http://schemas.microsoft.com/office/drawing/2014/main" id="{A48A5DD3-760F-DB46-BEEB-42A4920DD605}"/>
              </a:ext>
            </a:extLst>
          </p:cNvPr>
          <p:cNvSpPr txBox="1"/>
          <p:nvPr/>
        </p:nvSpPr>
        <p:spPr>
          <a:xfrm>
            <a:off x="8038214" y="2161494"/>
            <a:ext cx="3315586"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Lato" panose="020F0502020204030203" pitchFamily="34" charset="77"/>
              </a:rPr>
              <a:t>750 per 10,000  reported cases need hospital beds</a:t>
            </a:r>
          </a:p>
          <a:p>
            <a:pPr marL="285750" indent="-285750">
              <a:buFont typeface="Arial" panose="020B0604020202020204" pitchFamily="34" charset="0"/>
              <a:buChar char="•"/>
            </a:pPr>
            <a:r>
              <a:rPr lang="en-US" dirty="0">
                <a:latin typeface="Lato" panose="020F0502020204030203" pitchFamily="34" charset="77"/>
              </a:rPr>
              <a:t>Oxygen beds</a:t>
            </a:r>
          </a:p>
          <a:p>
            <a:pPr marL="285750" indent="-285750">
              <a:buFont typeface="Arial" panose="020B0604020202020204" pitchFamily="34" charset="0"/>
              <a:buChar char="•"/>
            </a:pPr>
            <a:r>
              <a:rPr lang="en-US" dirty="0">
                <a:latin typeface="Lato" panose="020F0502020204030203" pitchFamily="34" charset="77"/>
              </a:rPr>
              <a:t>82.5 per 10,000 reported cases need ICU bed</a:t>
            </a:r>
          </a:p>
        </p:txBody>
      </p:sp>
      <p:sp>
        <p:nvSpPr>
          <p:cNvPr id="7" name="TextBox 6">
            <a:extLst>
              <a:ext uri="{FF2B5EF4-FFF2-40B4-BE49-F238E27FC236}">
                <a16:creationId xmlns:a16="http://schemas.microsoft.com/office/drawing/2014/main" id="{D958A541-8B74-A64B-A601-ED6CB370179B}"/>
              </a:ext>
            </a:extLst>
          </p:cNvPr>
          <p:cNvSpPr txBox="1"/>
          <p:nvPr/>
        </p:nvSpPr>
        <p:spPr>
          <a:xfrm>
            <a:off x="98916" y="1792162"/>
            <a:ext cx="4423144" cy="369332"/>
          </a:xfrm>
          <a:prstGeom prst="rect">
            <a:avLst/>
          </a:prstGeom>
          <a:noFill/>
        </p:spPr>
        <p:txBody>
          <a:bodyPr wrap="square" rtlCol="0">
            <a:spAutoFit/>
          </a:bodyPr>
          <a:lstStyle/>
          <a:p>
            <a:r>
              <a:rPr lang="en-US" b="1" u="sng" dirty="0">
                <a:latin typeface="Lato" panose="020F0502020204030203" pitchFamily="34" charset="77"/>
              </a:rPr>
              <a:t>Previously discussed</a:t>
            </a:r>
          </a:p>
        </p:txBody>
      </p:sp>
      <p:sp>
        <p:nvSpPr>
          <p:cNvPr id="8" name="TextBox 7">
            <a:extLst>
              <a:ext uri="{FF2B5EF4-FFF2-40B4-BE49-F238E27FC236}">
                <a16:creationId xmlns:a16="http://schemas.microsoft.com/office/drawing/2014/main" id="{7D801FCE-85D4-C346-8E84-9122D7CFFD85}"/>
              </a:ext>
            </a:extLst>
          </p:cNvPr>
          <p:cNvSpPr txBox="1"/>
          <p:nvPr/>
        </p:nvSpPr>
        <p:spPr>
          <a:xfrm>
            <a:off x="8038214" y="1792162"/>
            <a:ext cx="3315586" cy="369332"/>
          </a:xfrm>
          <a:prstGeom prst="rect">
            <a:avLst/>
          </a:prstGeom>
          <a:noFill/>
        </p:spPr>
        <p:txBody>
          <a:bodyPr wrap="square" rtlCol="0">
            <a:spAutoFit/>
          </a:bodyPr>
          <a:lstStyle/>
          <a:p>
            <a:r>
              <a:rPr lang="en-US" b="1" u="sng" dirty="0">
                <a:latin typeface="Lato" panose="020F0502020204030203" pitchFamily="34" charset="77"/>
              </a:rPr>
              <a:t>Per 10,000 infections</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B0C9A98A-E9F0-694B-A968-07EE02C29813}"/>
                  </a:ext>
                </a:extLst>
              </p:cNvPr>
              <p:cNvSpPr txBox="1"/>
              <p:nvPr/>
            </p:nvSpPr>
            <p:spPr>
              <a:xfrm>
                <a:off x="8036442" y="3955692"/>
                <a:ext cx="3315586" cy="2115131"/>
              </a:xfrm>
              <a:prstGeom prst="rect">
                <a:avLst/>
              </a:prstGeom>
              <a:noFill/>
            </p:spPr>
            <p:txBody>
              <a:bodyPr wrap="square" rtlCol="0">
                <a:spAutoFit/>
              </a:bodyPr>
              <a:lstStyle/>
              <a:p>
                <a:r>
                  <a:rPr lang="en-US" strike="sngStrike" dirty="0">
                    <a:solidFill>
                      <a:schemeClr val="accent1"/>
                    </a:solidFill>
                    <a:latin typeface="Lato" panose="020F0502020204030203" pitchFamily="34" charset="77"/>
                  </a:rPr>
                  <a:t>Pull from </a:t>
                </a:r>
                <a14:m>
                  <m:oMath xmlns:m="http://schemas.openxmlformats.org/officeDocument/2006/math">
                    <m:r>
                      <a:rPr lang="en-US" sz="2400" b="1" i="1" strike="sngStrike" smtClean="0">
                        <a:solidFill>
                          <a:schemeClr val="accent1"/>
                        </a:solidFill>
                        <a:latin typeface="Cambria Math" panose="02040503050406030204" pitchFamily="18" charset="0"/>
                      </a:rPr>
                      <m:t>𝑰</m:t>
                    </m:r>
                  </m:oMath>
                </a14:m>
                <a:r>
                  <a:rPr lang="en-US" strike="sngStrike" dirty="0">
                    <a:solidFill>
                      <a:schemeClr val="accent1"/>
                    </a:solidFill>
                    <a:latin typeface="Lato" panose="020F0502020204030203" pitchFamily="34" charset="77"/>
                  </a:rPr>
                  <a:t> compartment?</a:t>
                </a:r>
              </a:p>
              <a:p>
                <a:r>
                  <a:rPr lang="en-US" dirty="0">
                    <a:solidFill>
                      <a:schemeClr val="accent1"/>
                    </a:solidFill>
                    <a:latin typeface="Lato" panose="020F0502020204030203" pitchFamily="34" charset="77"/>
                  </a:rPr>
                  <a:t>Plot observed active cases * hospitalization rate (7.5%)), oxygen (5%) ICU (0.7%) and lines corresponding to hospital beds, oxygen beds, and ICU beds</a:t>
                </a:r>
              </a:p>
            </p:txBody>
          </p:sp>
        </mc:Choice>
        <mc:Fallback>
          <p:sp>
            <p:nvSpPr>
              <p:cNvPr id="9" name="TextBox 8">
                <a:extLst>
                  <a:ext uri="{FF2B5EF4-FFF2-40B4-BE49-F238E27FC236}">
                    <a16:creationId xmlns:a16="http://schemas.microsoft.com/office/drawing/2014/main" id="{B0C9A98A-E9F0-694B-A968-07EE02C29813}"/>
                  </a:ext>
                </a:extLst>
              </p:cNvPr>
              <p:cNvSpPr txBox="1">
                <a:spLocks noRot="1" noChangeAspect="1" noMove="1" noResize="1" noEditPoints="1" noAdjustHandles="1" noChangeArrowheads="1" noChangeShapeType="1" noTextEdit="1"/>
              </p:cNvSpPr>
              <p:nvPr/>
            </p:nvSpPr>
            <p:spPr>
              <a:xfrm>
                <a:off x="8036442" y="3955692"/>
                <a:ext cx="3315586" cy="2115131"/>
              </a:xfrm>
              <a:prstGeom prst="rect">
                <a:avLst/>
              </a:prstGeom>
              <a:blipFill>
                <a:blip r:embed="rId8"/>
                <a:stretch>
                  <a:fillRect l="-1527" r="-382" b="-3571"/>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1167B57-56D5-4B47-9850-6B3BAB452A55}"/>
              </a:ext>
            </a:extLst>
          </p:cNvPr>
          <p:cNvSpPr txBox="1"/>
          <p:nvPr/>
        </p:nvSpPr>
        <p:spPr>
          <a:xfrm>
            <a:off x="8036442" y="3586360"/>
            <a:ext cx="3315586" cy="369332"/>
          </a:xfrm>
          <a:prstGeom prst="rect">
            <a:avLst/>
          </a:prstGeom>
          <a:noFill/>
        </p:spPr>
        <p:txBody>
          <a:bodyPr wrap="square" rtlCol="0">
            <a:spAutoFit/>
          </a:bodyPr>
          <a:lstStyle/>
          <a:p>
            <a:r>
              <a:rPr lang="en-US" b="1" u="sng" dirty="0">
                <a:solidFill>
                  <a:schemeClr val="accent1"/>
                </a:solidFill>
                <a:latin typeface="Lato" panose="020F0502020204030203" pitchFamily="34" charset="77"/>
              </a:rPr>
              <a:t>Active number</a:t>
            </a:r>
          </a:p>
        </p:txBody>
      </p:sp>
      <p:sp>
        <p:nvSpPr>
          <p:cNvPr id="11" name="Rectangle 10">
            <a:extLst>
              <a:ext uri="{FF2B5EF4-FFF2-40B4-BE49-F238E27FC236}">
                <a16:creationId xmlns:a16="http://schemas.microsoft.com/office/drawing/2014/main" id="{BE076D4C-D7B8-DF4D-A15E-A40E29A94DBB}"/>
              </a:ext>
            </a:extLst>
          </p:cNvPr>
          <p:cNvSpPr/>
          <p:nvPr/>
        </p:nvSpPr>
        <p:spPr>
          <a:xfrm>
            <a:off x="98916" y="4072270"/>
            <a:ext cx="5997084" cy="71238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6D7283-9689-AE45-BCB3-9527217F8717}"/>
              </a:ext>
            </a:extLst>
          </p:cNvPr>
          <p:cNvSpPr txBox="1"/>
          <p:nvPr/>
        </p:nvSpPr>
        <p:spPr>
          <a:xfrm>
            <a:off x="754911" y="6058535"/>
            <a:ext cx="9518311" cy="369332"/>
          </a:xfrm>
          <a:prstGeom prst="rect">
            <a:avLst/>
          </a:prstGeom>
          <a:noFill/>
        </p:spPr>
        <p:txBody>
          <a:bodyPr wrap="none" rtlCol="0">
            <a:spAutoFit/>
          </a:bodyPr>
          <a:lstStyle/>
          <a:p>
            <a:r>
              <a:rPr lang="en-US" dirty="0"/>
              <a:t>https://</a:t>
            </a:r>
            <a:r>
              <a:rPr lang="en-US" dirty="0" err="1"/>
              <a:t>healthitanalytics.com</a:t>
            </a:r>
            <a:r>
              <a:rPr lang="en-US" dirty="0"/>
              <a:t>/news/majority-of-covid-19-hospitalizations-due-to-4-chronic-diseases</a:t>
            </a:r>
          </a:p>
        </p:txBody>
      </p:sp>
    </p:spTree>
    <p:extLst>
      <p:ext uri="{BB962C8B-B14F-4D97-AF65-F5344CB8AC3E}">
        <p14:creationId xmlns:p14="http://schemas.microsoft.com/office/powerpoint/2010/main" val="52315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95397BA-32FF-944D-9FAE-8514210BB522}"/>
              </a:ext>
            </a:extLst>
          </p:cNvPr>
          <p:cNvSpPr>
            <a:spLocks noGrp="1"/>
          </p:cNvSpPr>
          <p:nvPr>
            <p:ph type="sldNum" sz="quarter" idx="12"/>
          </p:nvPr>
        </p:nvSpPr>
        <p:spPr/>
        <p:txBody>
          <a:bodyPr/>
          <a:lstStyle/>
          <a:p>
            <a:fld id="{F6A08D0B-5F3B-C54F-B53D-8FAFFA46F11C}" type="slidenum">
              <a:rPr lang="en-US" smtClean="0"/>
              <a:t>15</a:t>
            </a:fld>
            <a:endParaRPr lang="en-US"/>
          </a:p>
        </p:txBody>
      </p:sp>
      <p:pic>
        <p:nvPicPr>
          <p:cNvPr id="3" name="Picture 2">
            <a:extLst>
              <a:ext uri="{FF2B5EF4-FFF2-40B4-BE49-F238E27FC236}">
                <a16:creationId xmlns:a16="http://schemas.microsoft.com/office/drawing/2014/main" id="{4ECC10B5-2C18-BA47-ADE4-2EA8A0B5AF54}"/>
              </a:ext>
            </a:extLst>
          </p:cNvPr>
          <p:cNvPicPr>
            <a:picLocks noChangeAspect="1"/>
          </p:cNvPicPr>
          <p:nvPr/>
        </p:nvPicPr>
        <p:blipFill>
          <a:blip r:embed="rId2"/>
          <a:stretch>
            <a:fillRect/>
          </a:stretch>
        </p:blipFill>
        <p:spPr>
          <a:xfrm>
            <a:off x="1864509" y="228600"/>
            <a:ext cx="8462982" cy="6400800"/>
          </a:xfrm>
          <a:prstGeom prst="rect">
            <a:avLst/>
          </a:prstGeom>
        </p:spPr>
      </p:pic>
      <p:sp>
        <p:nvSpPr>
          <p:cNvPr id="4" name="TextBox 3">
            <a:extLst>
              <a:ext uri="{FF2B5EF4-FFF2-40B4-BE49-F238E27FC236}">
                <a16:creationId xmlns:a16="http://schemas.microsoft.com/office/drawing/2014/main" id="{2CE5FDB1-672F-554B-B9F8-47E0E77E583D}"/>
              </a:ext>
            </a:extLst>
          </p:cNvPr>
          <p:cNvSpPr txBox="1"/>
          <p:nvPr/>
        </p:nvSpPr>
        <p:spPr>
          <a:xfrm>
            <a:off x="0" y="0"/>
            <a:ext cx="1871025" cy="923330"/>
          </a:xfrm>
          <a:prstGeom prst="rect">
            <a:avLst/>
          </a:prstGeom>
          <a:noFill/>
        </p:spPr>
        <p:txBody>
          <a:bodyPr wrap="none" rtlCol="0">
            <a:spAutoFit/>
          </a:bodyPr>
          <a:lstStyle/>
          <a:p>
            <a:r>
              <a:rPr lang="en-US" dirty="0">
                <a:latin typeface="Lato" panose="020F0502020204030203" pitchFamily="34" charset="77"/>
              </a:rPr>
              <a:t>Test run of early </a:t>
            </a:r>
          </a:p>
          <a:p>
            <a:r>
              <a:rPr lang="en-US" dirty="0">
                <a:latin typeface="Lato" panose="020F0502020204030203" pitchFamily="34" charset="77"/>
              </a:rPr>
              <a:t>India lockdown</a:t>
            </a:r>
          </a:p>
          <a:p>
            <a:r>
              <a:rPr lang="en-US" dirty="0">
                <a:latin typeface="Lato" panose="020F0502020204030203" pitchFamily="34" charset="77"/>
              </a:rPr>
              <a:t>on March 30 </a:t>
            </a:r>
          </a:p>
        </p:txBody>
      </p:sp>
    </p:spTree>
    <p:extLst>
      <p:ext uri="{BB962C8B-B14F-4D97-AF65-F5344CB8AC3E}">
        <p14:creationId xmlns:p14="http://schemas.microsoft.com/office/powerpoint/2010/main" val="3329609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8EDC23-7CC4-C242-AFB7-21989B64CF95}"/>
              </a:ext>
            </a:extLst>
          </p:cNvPr>
          <p:cNvSpPr>
            <a:spLocks noGrp="1"/>
          </p:cNvSpPr>
          <p:nvPr>
            <p:ph type="sldNum" sz="quarter" idx="12"/>
          </p:nvPr>
        </p:nvSpPr>
        <p:spPr/>
        <p:txBody>
          <a:bodyPr/>
          <a:lstStyle/>
          <a:p>
            <a:fld id="{F6A08D0B-5F3B-C54F-B53D-8FAFFA46F11C}" type="slidenum">
              <a:rPr lang="en-US" smtClean="0"/>
              <a:t>16</a:t>
            </a:fld>
            <a:endParaRPr lang="en-US"/>
          </a:p>
        </p:txBody>
      </p:sp>
      <p:pic>
        <p:nvPicPr>
          <p:cNvPr id="3" name="Picture 2">
            <a:extLst>
              <a:ext uri="{FF2B5EF4-FFF2-40B4-BE49-F238E27FC236}">
                <a16:creationId xmlns:a16="http://schemas.microsoft.com/office/drawing/2014/main" id="{61294AE1-8CF9-BC40-A202-23E89E433029}"/>
              </a:ext>
            </a:extLst>
          </p:cNvPr>
          <p:cNvPicPr>
            <a:picLocks noChangeAspect="1"/>
          </p:cNvPicPr>
          <p:nvPr/>
        </p:nvPicPr>
        <p:blipFill>
          <a:blip r:embed="rId2"/>
          <a:stretch>
            <a:fillRect/>
          </a:stretch>
        </p:blipFill>
        <p:spPr>
          <a:xfrm>
            <a:off x="1864509" y="228600"/>
            <a:ext cx="8462982" cy="6400800"/>
          </a:xfrm>
          <a:prstGeom prst="rect">
            <a:avLst/>
          </a:prstGeom>
        </p:spPr>
      </p:pic>
      <p:sp>
        <p:nvSpPr>
          <p:cNvPr id="4" name="TextBox 3">
            <a:extLst>
              <a:ext uri="{FF2B5EF4-FFF2-40B4-BE49-F238E27FC236}">
                <a16:creationId xmlns:a16="http://schemas.microsoft.com/office/drawing/2014/main" id="{FBD74286-F109-DC49-9E00-4243971FF396}"/>
              </a:ext>
            </a:extLst>
          </p:cNvPr>
          <p:cNvSpPr txBox="1"/>
          <p:nvPr/>
        </p:nvSpPr>
        <p:spPr>
          <a:xfrm>
            <a:off x="0" y="0"/>
            <a:ext cx="1871025" cy="923330"/>
          </a:xfrm>
          <a:prstGeom prst="rect">
            <a:avLst/>
          </a:prstGeom>
          <a:noFill/>
        </p:spPr>
        <p:txBody>
          <a:bodyPr wrap="none" rtlCol="0">
            <a:spAutoFit/>
          </a:bodyPr>
          <a:lstStyle/>
          <a:p>
            <a:r>
              <a:rPr lang="en-US" dirty="0">
                <a:latin typeface="Lato" panose="020F0502020204030203" pitchFamily="34" charset="77"/>
              </a:rPr>
              <a:t>Test run of early </a:t>
            </a:r>
          </a:p>
          <a:p>
            <a:r>
              <a:rPr lang="en-US" dirty="0">
                <a:latin typeface="Lato" panose="020F0502020204030203" pitchFamily="34" charset="77"/>
              </a:rPr>
              <a:t>India lockdown</a:t>
            </a:r>
          </a:p>
          <a:p>
            <a:r>
              <a:rPr lang="en-US" dirty="0">
                <a:latin typeface="Lato" panose="020F0502020204030203" pitchFamily="34" charset="77"/>
              </a:rPr>
              <a:t>on March 30 </a:t>
            </a:r>
          </a:p>
        </p:txBody>
      </p:sp>
    </p:spTree>
    <p:extLst>
      <p:ext uri="{BB962C8B-B14F-4D97-AF65-F5344CB8AC3E}">
        <p14:creationId xmlns:p14="http://schemas.microsoft.com/office/powerpoint/2010/main" val="4199886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75944B5-885B-7247-A902-51BF1B80C55E}"/>
              </a:ext>
            </a:extLst>
          </p:cNvPr>
          <p:cNvSpPr>
            <a:spLocks noGrp="1"/>
          </p:cNvSpPr>
          <p:nvPr>
            <p:ph type="sldNum" sz="quarter" idx="12"/>
          </p:nvPr>
        </p:nvSpPr>
        <p:spPr/>
        <p:txBody>
          <a:bodyPr/>
          <a:lstStyle/>
          <a:p>
            <a:fld id="{F6A08D0B-5F3B-C54F-B53D-8FAFFA46F11C}" type="slidenum">
              <a:rPr lang="en-US" smtClean="0"/>
              <a:t>17</a:t>
            </a:fld>
            <a:endParaRPr lang="en-US"/>
          </a:p>
        </p:txBody>
      </p:sp>
      <p:pic>
        <p:nvPicPr>
          <p:cNvPr id="3" name="Picture 2">
            <a:extLst>
              <a:ext uri="{FF2B5EF4-FFF2-40B4-BE49-F238E27FC236}">
                <a16:creationId xmlns:a16="http://schemas.microsoft.com/office/drawing/2014/main" id="{99BE224E-03DA-A949-95B8-BEB92504ECF5}"/>
              </a:ext>
            </a:extLst>
          </p:cNvPr>
          <p:cNvPicPr>
            <a:picLocks noChangeAspect="1"/>
          </p:cNvPicPr>
          <p:nvPr/>
        </p:nvPicPr>
        <p:blipFill>
          <a:blip r:embed="rId2"/>
          <a:stretch>
            <a:fillRect/>
          </a:stretch>
        </p:blipFill>
        <p:spPr>
          <a:xfrm>
            <a:off x="1864509" y="228600"/>
            <a:ext cx="8462982" cy="6400800"/>
          </a:xfrm>
          <a:prstGeom prst="rect">
            <a:avLst/>
          </a:prstGeom>
        </p:spPr>
      </p:pic>
      <p:sp>
        <p:nvSpPr>
          <p:cNvPr id="4" name="TextBox 3">
            <a:extLst>
              <a:ext uri="{FF2B5EF4-FFF2-40B4-BE49-F238E27FC236}">
                <a16:creationId xmlns:a16="http://schemas.microsoft.com/office/drawing/2014/main" id="{FDC41CF0-2CFA-AD45-BFCE-63B6C7155F22}"/>
              </a:ext>
            </a:extLst>
          </p:cNvPr>
          <p:cNvSpPr txBox="1"/>
          <p:nvPr/>
        </p:nvSpPr>
        <p:spPr>
          <a:xfrm>
            <a:off x="0" y="0"/>
            <a:ext cx="1871025" cy="923330"/>
          </a:xfrm>
          <a:prstGeom prst="rect">
            <a:avLst/>
          </a:prstGeom>
          <a:noFill/>
        </p:spPr>
        <p:txBody>
          <a:bodyPr wrap="none" rtlCol="0">
            <a:spAutoFit/>
          </a:bodyPr>
          <a:lstStyle/>
          <a:p>
            <a:r>
              <a:rPr lang="en-US" dirty="0">
                <a:latin typeface="Lato" panose="020F0502020204030203" pitchFamily="34" charset="77"/>
              </a:rPr>
              <a:t>Test run of early </a:t>
            </a:r>
          </a:p>
          <a:p>
            <a:r>
              <a:rPr lang="en-US" dirty="0">
                <a:latin typeface="Lato" panose="020F0502020204030203" pitchFamily="34" charset="77"/>
              </a:rPr>
              <a:t>India lockdown</a:t>
            </a:r>
          </a:p>
          <a:p>
            <a:r>
              <a:rPr lang="en-US" dirty="0">
                <a:latin typeface="Lato" panose="020F0502020204030203" pitchFamily="34" charset="77"/>
              </a:rPr>
              <a:t>on March 30 </a:t>
            </a:r>
          </a:p>
        </p:txBody>
      </p:sp>
    </p:spTree>
    <p:extLst>
      <p:ext uri="{BB962C8B-B14F-4D97-AF65-F5344CB8AC3E}">
        <p14:creationId xmlns:p14="http://schemas.microsoft.com/office/powerpoint/2010/main" val="149587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863FD-87A7-614A-9C13-42E9F81055C5}"/>
              </a:ext>
            </a:extLst>
          </p:cNvPr>
          <p:cNvSpPr>
            <a:spLocks noGrp="1"/>
          </p:cNvSpPr>
          <p:nvPr>
            <p:ph type="title"/>
          </p:nvPr>
        </p:nvSpPr>
        <p:spPr/>
        <p:txBody>
          <a:bodyPr/>
          <a:lstStyle/>
          <a:p>
            <a:r>
              <a:rPr lang="en-US" dirty="0"/>
              <a:t>Production results</a:t>
            </a:r>
          </a:p>
        </p:txBody>
      </p:sp>
      <p:sp>
        <p:nvSpPr>
          <p:cNvPr id="3" name="Text Placeholder 2">
            <a:extLst>
              <a:ext uri="{FF2B5EF4-FFF2-40B4-BE49-F238E27FC236}">
                <a16:creationId xmlns:a16="http://schemas.microsoft.com/office/drawing/2014/main" id="{DE407B9C-3CF0-534D-90F0-08AAB95FBE47}"/>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3C766006-A25A-F44B-A0C7-6CE64C539E16}"/>
              </a:ext>
            </a:extLst>
          </p:cNvPr>
          <p:cNvSpPr>
            <a:spLocks noGrp="1"/>
          </p:cNvSpPr>
          <p:nvPr>
            <p:ph type="sldNum" sz="quarter" idx="12"/>
          </p:nvPr>
        </p:nvSpPr>
        <p:spPr/>
        <p:txBody>
          <a:bodyPr/>
          <a:lstStyle/>
          <a:p>
            <a:fld id="{F6A08D0B-5F3B-C54F-B53D-8FAFFA46F11C}" type="slidenum">
              <a:rPr lang="en-US" smtClean="0"/>
              <a:t>2</a:t>
            </a:fld>
            <a:endParaRPr lang="en-US"/>
          </a:p>
        </p:txBody>
      </p:sp>
    </p:spTree>
    <p:extLst>
      <p:ext uri="{BB962C8B-B14F-4D97-AF65-F5344CB8AC3E}">
        <p14:creationId xmlns:p14="http://schemas.microsoft.com/office/powerpoint/2010/main" val="1261331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53ACEF0-28E9-B946-8DD7-614352C02E82}"/>
              </a:ext>
            </a:extLst>
          </p:cNvPr>
          <p:cNvPicPr>
            <a:picLocks noChangeAspect="1"/>
          </p:cNvPicPr>
          <p:nvPr/>
        </p:nvPicPr>
        <p:blipFill>
          <a:blip r:embed="rId2"/>
          <a:stretch>
            <a:fillRect/>
          </a:stretch>
        </p:blipFill>
        <p:spPr>
          <a:xfrm>
            <a:off x="1295400" y="228600"/>
            <a:ext cx="9601200" cy="6400800"/>
          </a:xfrm>
          <a:prstGeom prst="rect">
            <a:avLst/>
          </a:prstGeom>
        </p:spPr>
      </p:pic>
      <p:sp>
        <p:nvSpPr>
          <p:cNvPr id="6" name="Rectangle 5">
            <a:extLst>
              <a:ext uri="{FF2B5EF4-FFF2-40B4-BE49-F238E27FC236}">
                <a16:creationId xmlns:a16="http://schemas.microsoft.com/office/drawing/2014/main" id="{017043CE-A255-8445-B066-6224964F99F6}"/>
              </a:ext>
            </a:extLst>
          </p:cNvPr>
          <p:cNvSpPr/>
          <p:nvPr/>
        </p:nvSpPr>
        <p:spPr>
          <a:xfrm>
            <a:off x="10047514" y="0"/>
            <a:ext cx="2144486"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77"/>
              </a:rPr>
              <a:t>PRODUCTION</a:t>
            </a:r>
          </a:p>
        </p:txBody>
      </p:sp>
      <p:sp>
        <p:nvSpPr>
          <p:cNvPr id="7" name="Rectangle 6">
            <a:extLst>
              <a:ext uri="{FF2B5EF4-FFF2-40B4-BE49-F238E27FC236}">
                <a16:creationId xmlns:a16="http://schemas.microsoft.com/office/drawing/2014/main" id="{C67A77E1-3CE9-A747-A764-3DC8CB44A0F8}"/>
              </a:ext>
            </a:extLst>
          </p:cNvPr>
          <p:cNvSpPr/>
          <p:nvPr/>
        </p:nvSpPr>
        <p:spPr>
          <a:xfrm>
            <a:off x="0" y="0"/>
            <a:ext cx="2144486"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77"/>
              </a:rPr>
              <a:t>Early Lockdown</a:t>
            </a:r>
          </a:p>
        </p:txBody>
      </p:sp>
      <p:sp>
        <p:nvSpPr>
          <p:cNvPr id="3" name="Slide Number Placeholder 2">
            <a:extLst>
              <a:ext uri="{FF2B5EF4-FFF2-40B4-BE49-F238E27FC236}">
                <a16:creationId xmlns:a16="http://schemas.microsoft.com/office/drawing/2014/main" id="{96708268-CED4-0942-83F9-88CE4205B4AF}"/>
              </a:ext>
            </a:extLst>
          </p:cNvPr>
          <p:cNvSpPr>
            <a:spLocks noGrp="1"/>
          </p:cNvSpPr>
          <p:nvPr>
            <p:ph type="sldNum" sz="quarter" idx="12"/>
          </p:nvPr>
        </p:nvSpPr>
        <p:spPr/>
        <p:txBody>
          <a:bodyPr/>
          <a:lstStyle/>
          <a:p>
            <a:fld id="{F6A08D0B-5F3B-C54F-B53D-8FAFFA46F11C}" type="slidenum">
              <a:rPr lang="en-US" smtClean="0"/>
              <a:t>3</a:t>
            </a:fld>
            <a:endParaRPr lang="en-US"/>
          </a:p>
        </p:txBody>
      </p:sp>
    </p:spTree>
    <p:extLst>
      <p:ext uri="{BB962C8B-B14F-4D97-AF65-F5344CB8AC3E}">
        <p14:creationId xmlns:p14="http://schemas.microsoft.com/office/powerpoint/2010/main" val="7878679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48AFB1-839F-B445-A26A-E5F8DD42ADD2}"/>
              </a:ext>
            </a:extLst>
          </p:cNvPr>
          <p:cNvPicPr>
            <a:picLocks noChangeAspect="1"/>
          </p:cNvPicPr>
          <p:nvPr/>
        </p:nvPicPr>
        <p:blipFill>
          <a:blip r:embed="rId2"/>
          <a:stretch>
            <a:fillRect/>
          </a:stretch>
        </p:blipFill>
        <p:spPr>
          <a:xfrm>
            <a:off x="1295400" y="228600"/>
            <a:ext cx="9601200" cy="6400800"/>
          </a:xfrm>
          <a:prstGeom prst="rect">
            <a:avLst/>
          </a:prstGeom>
        </p:spPr>
      </p:pic>
      <p:sp>
        <p:nvSpPr>
          <p:cNvPr id="4" name="Rectangle 3">
            <a:extLst>
              <a:ext uri="{FF2B5EF4-FFF2-40B4-BE49-F238E27FC236}">
                <a16:creationId xmlns:a16="http://schemas.microsoft.com/office/drawing/2014/main" id="{A79C17D0-A238-B647-A1FC-105016BEA069}"/>
              </a:ext>
            </a:extLst>
          </p:cNvPr>
          <p:cNvSpPr/>
          <p:nvPr/>
        </p:nvSpPr>
        <p:spPr>
          <a:xfrm>
            <a:off x="10047514" y="0"/>
            <a:ext cx="2144486"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77"/>
              </a:rPr>
              <a:t>PRODUCTION</a:t>
            </a:r>
          </a:p>
        </p:txBody>
      </p:sp>
      <p:sp>
        <p:nvSpPr>
          <p:cNvPr id="5" name="Rectangle 4">
            <a:extLst>
              <a:ext uri="{FF2B5EF4-FFF2-40B4-BE49-F238E27FC236}">
                <a16:creationId xmlns:a16="http://schemas.microsoft.com/office/drawing/2014/main" id="{F27B9AA5-12F0-754A-901A-4A6AAB2C0E91}"/>
              </a:ext>
            </a:extLst>
          </p:cNvPr>
          <p:cNvSpPr/>
          <p:nvPr/>
        </p:nvSpPr>
        <p:spPr>
          <a:xfrm>
            <a:off x="0" y="0"/>
            <a:ext cx="2144486"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77"/>
              </a:rPr>
              <a:t>Early Lockdown</a:t>
            </a:r>
          </a:p>
        </p:txBody>
      </p:sp>
      <p:sp>
        <p:nvSpPr>
          <p:cNvPr id="6" name="Slide Number Placeholder 5">
            <a:extLst>
              <a:ext uri="{FF2B5EF4-FFF2-40B4-BE49-F238E27FC236}">
                <a16:creationId xmlns:a16="http://schemas.microsoft.com/office/drawing/2014/main" id="{308AE31F-E1FC-8E47-B18C-3B5661044CE1}"/>
              </a:ext>
            </a:extLst>
          </p:cNvPr>
          <p:cNvSpPr>
            <a:spLocks noGrp="1"/>
          </p:cNvSpPr>
          <p:nvPr>
            <p:ph type="sldNum" sz="quarter" idx="12"/>
          </p:nvPr>
        </p:nvSpPr>
        <p:spPr/>
        <p:txBody>
          <a:bodyPr/>
          <a:lstStyle/>
          <a:p>
            <a:fld id="{F6A08D0B-5F3B-C54F-B53D-8FAFFA46F11C}" type="slidenum">
              <a:rPr lang="en-US" smtClean="0"/>
              <a:t>4</a:t>
            </a:fld>
            <a:endParaRPr lang="en-US"/>
          </a:p>
        </p:txBody>
      </p:sp>
    </p:spTree>
    <p:extLst>
      <p:ext uri="{BB962C8B-B14F-4D97-AF65-F5344CB8AC3E}">
        <p14:creationId xmlns:p14="http://schemas.microsoft.com/office/powerpoint/2010/main" val="13843000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A849D2-3F5D-6543-9E3E-38156FD59F97}"/>
              </a:ext>
            </a:extLst>
          </p:cNvPr>
          <p:cNvPicPr>
            <a:picLocks noChangeAspect="1"/>
          </p:cNvPicPr>
          <p:nvPr/>
        </p:nvPicPr>
        <p:blipFill>
          <a:blip r:embed="rId2"/>
          <a:stretch>
            <a:fillRect/>
          </a:stretch>
        </p:blipFill>
        <p:spPr>
          <a:xfrm>
            <a:off x="1295400" y="228600"/>
            <a:ext cx="9601200" cy="6400800"/>
          </a:xfrm>
          <a:prstGeom prst="rect">
            <a:avLst/>
          </a:prstGeom>
        </p:spPr>
      </p:pic>
      <p:sp>
        <p:nvSpPr>
          <p:cNvPr id="6" name="Rectangle 5">
            <a:extLst>
              <a:ext uri="{FF2B5EF4-FFF2-40B4-BE49-F238E27FC236}">
                <a16:creationId xmlns:a16="http://schemas.microsoft.com/office/drawing/2014/main" id="{9D932923-A55E-BC42-9935-9767A38F1045}"/>
              </a:ext>
            </a:extLst>
          </p:cNvPr>
          <p:cNvSpPr/>
          <p:nvPr/>
        </p:nvSpPr>
        <p:spPr>
          <a:xfrm>
            <a:off x="10047514" y="0"/>
            <a:ext cx="2144486"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77"/>
              </a:rPr>
              <a:t>PRODUCTION</a:t>
            </a:r>
          </a:p>
        </p:txBody>
      </p:sp>
      <p:sp>
        <p:nvSpPr>
          <p:cNvPr id="7" name="Rectangle 6">
            <a:extLst>
              <a:ext uri="{FF2B5EF4-FFF2-40B4-BE49-F238E27FC236}">
                <a16:creationId xmlns:a16="http://schemas.microsoft.com/office/drawing/2014/main" id="{CF813609-836A-2B44-8CB3-8B886C3ECF76}"/>
              </a:ext>
            </a:extLst>
          </p:cNvPr>
          <p:cNvSpPr/>
          <p:nvPr/>
        </p:nvSpPr>
        <p:spPr>
          <a:xfrm>
            <a:off x="0" y="0"/>
            <a:ext cx="2144486"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77"/>
              </a:rPr>
              <a:t>Early Intervention</a:t>
            </a:r>
          </a:p>
        </p:txBody>
      </p:sp>
      <p:sp>
        <p:nvSpPr>
          <p:cNvPr id="3" name="Slide Number Placeholder 2">
            <a:extLst>
              <a:ext uri="{FF2B5EF4-FFF2-40B4-BE49-F238E27FC236}">
                <a16:creationId xmlns:a16="http://schemas.microsoft.com/office/drawing/2014/main" id="{044DCAF3-EECD-B948-BBD3-4A08B931B103}"/>
              </a:ext>
            </a:extLst>
          </p:cNvPr>
          <p:cNvSpPr>
            <a:spLocks noGrp="1"/>
          </p:cNvSpPr>
          <p:nvPr>
            <p:ph type="sldNum" sz="quarter" idx="12"/>
          </p:nvPr>
        </p:nvSpPr>
        <p:spPr/>
        <p:txBody>
          <a:bodyPr/>
          <a:lstStyle/>
          <a:p>
            <a:fld id="{F6A08D0B-5F3B-C54F-B53D-8FAFFA46F11C}" type="slidenum">
              <a:rPr lang="en-US" smtClean="0"/>
              <a:t>5</a:t>
            </a:fld>
            <a:endParaRPr lang="en-US"/>
          </a:p>
        </p:txBody>
      </p:sp>
    </p:spTree>
    <p:extLst>
      <p:ext uri="{BB962C8B-B14F-4D97-AF65-F5344CB8AC3E}">
        <p14:creationId xmlns:p14="http://schemas.microsoft.com/office/powerpoint/2010/main" val="3148255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DB2E34-E280-C449-945B-21AE8CCF955D}"/>
              </a:ext>
            </a:extLst>
          </p:cNvPr>
          <p:cNvPicPr>
            <a:picLocks noChangeAspect="1"/>
          </p:cNvPicPr>
          <p:nvPr/>
        </p:nvPicPr>
        <p:blipFill>
          <a:blip r:embed="rId2"/>
          <a:stretch>
            <a:fillRect/>
          </a:stretch>
        </p:blipFill>
        <p:spPr>
          <a:xfrm>
            <a:off x="1295400" y="228600"/>
            <a:ext cx="9601200" cy="6400800"/>
          </a:xfrm>
          <a:prstGeom prst="rect">
            <a:avLst/>
          </a:prstGeom>
        </p:spPr>
      </p:pic>
      <p:sp>
        <p:nvSpPr>
          <p:cNvPr id="4" name="Rectangle 3">
            <a:extLst>
              <a:ext uri="{FF2B5EF4-FFF2-40B4-BE49-F238E27FC236}">
                <a16:creationId xmlns:a16="http://schemas.microsoft.com/office/drawing/2014/main" id="{B1A30ACF-4564-D048-B491-09501929CBCF}"/>
              </a:ext>
            </a:extLst>
          </p:cNvPr>
          <p:cNvSpPr/>
          <p:nvPr/>
        </p:nvSpPr>
        <p:spPr>
          <a:xfrm>
            <a:off x="10047514" y="0"/>
            <a:ext cx="2144486" cy="6096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77"/>
              </a:rPr>
              <a:t>PRODUCTION</a:t>
            </a:r>
          </a:p>
        </p:txBody>
      </p:sp>
      <p:sp>
        <p:nvSpPr>
          <p:cNvPr id="5" name="Rectangle 4">
            <a:extLst>
              <a:ext uri="{FF2B5EF4-FFF2-40B4-BE49-F238E27FC236}">
                <a16:creationId xmlns:a16="http://schemas.microsoft.com/office/drawing/2014/main" id="{1E23AF58-E49A-4B41-B6F9-0B2D6D3E3B81}"/>
              </a:ext>
            </a:extLst>
          </p:cNvPr>
          <p:cNvSpPr/>
          <p:nvPr/>
        </p:nvSpPr>
        <p:spPr>
          <a:xfrm>
            <a:off x="0" y="0"/>
            <a:ext cx="2144486" cy="6096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Lato" panose="020F0502020204030203" pitchFamily="34" charset="77"/>
              </a:rPr>
              <a:t>Length of lockdown</a:t>
            </a:r>
          </a:p>
        </p:txBody>
      </p:sp>
      <p:sp>
        <p:nvSpPr>
          <p:cNvPr id="6" name="TextBox 5">
            <a:extLst>
              <a:ext uri="{FF2B5EF4-FFF2-40B4-BE49-F238E27FC236}">
                <a16:creationId xmlns:a16="http://schemas.microsoft.com/office/drawing/2014/main" id="{BBCE2501-7773-0640-A344-1C6DE9F986C5}"/>
              </a:ext>
            </a:extLst>
          </p:cNvPr>
          <p:cNvSpPr txBox="1"/>
          <p:nvPr/>
        </p:nvSpPr>
        <p:spPr>
          <a:xfrm>
            <a:off x="0" y="609600"/>
            <a:ext cx="2144486" cy="369332"/>
          </a:xfrm>
          <a:prstGeom prst="rect">
            <a:avLst/>
          </a:prstGeom>
          <a:noFill/>
        </p:spPr>
        <p:txBody>
          <a:bodyPr wrap="square" rtlCol="0">
            <a:spAutoFit/>
          </a:bodyPr>
          <a:lstStyle/>
          <a:p>
            <a:pPr algn="ctr"/>
            <a:r>
              <a:rPr lang="en-US" i="1" dirty="0">
                <a:latin typeface="Lato" panose="020F0502020204030203" pitchFamily="34" charset="77"/>
              </a:rPr>
              <a:t>April 15 start</a:t>
            </a:r>
          </a:p>
        </p:txBody>
      </p:sp>
      <p:sp>
        <p:nvSpPr>
          <p:cNvPr id="7" name="Slide Number Placeholder 6">
            <a:extLst>
              <a:ext uri="{FF2B5EF4-FFF2-40B4-BE49-F238E27FC236}">
                <a16:creationId xmlns:a16="http://schemas.microsoft.com/office/drawing/2014/main" id="{248AB840-1454-354F-994B-1D1A41F08239}"/>
              </a:ext>
            </a:extLst>
          </p:cNvPr>
          <p:cNvSpPr>
            <a:spLocks noGrp="1"/>
          </p:cNvSpPr>
          <p:nvPr>
            <p:ph type="sldNum" sz="quarter" idx="12"/>
          </p:nvPr>
        </p:nvSpPr>
        <p:spPr/>
        <p:txBody>
          <a:bodyPr/>
          <a:lstStyle/>
          <a:p>
            <a:fld id="{F6A08D0B-5F3B-C54F-B53D-8FAFFA46F11C}" type="slidenum">
              <a:rPr lang="en-US" smtClean="0"/>
              <a:t>6</a:t>
            </a:fld>
            <a:endParaRPr lang="en-US"/>
          </a:p>
        </p:txBody>
      </p:sp>
    </p:spTree>
    <p:extLst>
      <p:ext uri="{BB962C8B-B14F-4D97-AF65-F5344CB8AC3E}">
        <p14:creationId xmlns:p14="http://schemas.microsoft.com/office/powerpoint/2010/main" val="1617604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B2DEC-9E0A-4847-8C31-272F9A709C70}"/>
              </a:ext>
            </a:extLst>
          </p:cNvPr>
          <p:cNvSpPr>
            <a:spLocks noGrp="1"/>
          </p:cNvSpPr>
          <p:nvPr>
            <p:ph type="title"/>
          </p:nvPr>
        </p:nvSpPr>
        <p:spPr/>
        <p:txBody>
          <a:bodyPr/>
          <a:lstStyle/>
          <a:p>
            <a:r>
              <a:rPr lang="en-US" dirty="0"/>
              <a:t>Model summary</a:t>
            </a:r>
          </a:p>
        </p:txBody>
      </p:sp>
      <p:sp>
        <p:nvSpPr>
          <p:cNvPr id="3" name="Text Placeholder 2">
            <a:extLst>
              <a:ext uri="{FF2B5EF4-FFF2-40B4-BE49-F238E27FC236}">
                <a16:creationId xmlns:a16="http://schemas.microsoft.com/office/drawing/2014/main" id="{8B655560-521B-8143-B335-4078181020AF}"/>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B55E0775-DAEC-DD40-9408-7EBF85DDC7B6}"/>
              </a:ext>
            </a:extLst>
          </p:cNvPr>
          <p:cNvSpPr>
            <a:spLocks noGrp="1"/>
          </p:cNvSpPr>
          <p:nvPr>
            <p:ph type="sldNum" sz="quarter" idx="12"/>
          </p:nvPr>
        </p:nvSpPr>
        <p:spPr/>
        <p:txBody>
          <a:bodyPr/>
          <a:lstStyle/>
          <a:p>
            <a:fld id="{F6A08D0B-5F3B-C54F-B53D-8FAFFA46F11C}" type="slidenum">
              <a:rPr lang="en-US" smtClean="0"/>
              <a:t>7</a:t>
            </a:fld>
            <a:endParaRPr lang="en-US"/>
          </a:p>
        </p:txBody>
      </p:sp>
    </p:spTree>
    <p:extLst>
      <p:ext uri="{BB962C8B-B14F-4D97-AF65-F5344CB8AC3E}">
        <p14:creationId xmlns:p14="http://schemas.microsoft.com/office/powerpoint/2010/main" val="3102922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E191DD22-9CF3-B34C-99E8-4DCBFB347489}"/>
              </a:ext>
            </a:extLst>
          </p:cNvPr>
          <p:cNvGraphicFramePr>
            <a:graphicFrameLocks noGrp="1"/>
          </p:cNvGraphicFramePr>
          <p:nvPr/>
        </p:nvGraphicFramePr>
        <p:xfrm>
          <a:off x="322521" y="1821357"/>
          <a:ext cx="11546957" cy="3840480"/>
        </p:xfrm>
        <a:graphic>
          <a:graphicData uri="http://schemas.openxmlformats.org/drawingml/2006/table">
            <a:tbl>
              <a:tblPr firstRow="1" bandRow="1">
                <a:tableStyleId>{2D5ABB26-0587-4C30-8999-92F81FD0307C}</a:tableStyleId>
              </a:tblPr>
              <a:tblGrid>
                <a:gridCol w="4295553">
                  <a:extLst>
                    <a:ext uri="{9D8B030D-6E8A-4147-A177-3AD203B41FA5}">
                      <a16:colId xmlns:a16="http://schemas.microsoft.com/office/drawing/2014/main" val="1869226356"/>
                    </a:ext>
                  </a:extLst>
                </a:gridCol>
                <a:gridCol w="1812851">
                  <a:extLst>
                    <a:ext uri="{9D8B030D-6E8A-4147-A177-3AD203B41FA5}">
                      <a16:colId xmlns:a16="http://schemas.microsoft.com/office/drawing/2014/main" val="2726521997"/>
                    </a:ext>
                  </a:extLst>
                </a:gridCol>
                <a:gridCol w="1812851">
                  <a:extLst>
                    <a:ext uri="{9D8B030D-6E8A-4147-A177-3AD203B41FA5}">
                      <a16:colId xmlns:a16="http://schemas.microsoft.com/office/drawing/2014/main" val="830396730"/>
                    </a:ext>
                  </a:extLst>
                </a:gridCol>
                <a:gridCol w="1812851">
                  <a:extLst>
                    <a:ext uri="{9D8B030D-6E8A-4147-A177-3AD203B41FA5}">
                      <a16:colId xmlns:a16="http://schemas.microsoft.com/office/drawing/2014/main" val="1267069707"/>
                    </a:ext>
                  </a:extLst>
                </a:gridCol>
                <a:gridCol w="1812851">
                  <a:extLst>
                    <a:ext uri="{9D8B030D-6E8A-4147-A177-3AD203B41FA5}">
                      <a16:colId xmlns:a16="http://schemas.microsoft.com/office/drawing/2014/main" val="592004375"/>
                    </a:ext>
                  </a:extLst>
                </a:gridCol>
              </a:tblGrid>
              <a:tr h="370840">
                <a:tc>
                  <a:txBody>
                    <a:bodyPr/>
                    <a:lstStyle/>
                    <a:p>
                      <a:endParaRPr lang="en-US" sz="3600">
                        <a:latin typeface="Lato" panose="020F0502020204030203" pitchFamily="34" charset="77"/>
                      </a:endParaRPr>
                    </a:p>
                  </a:txBody>
                  <a:tcPr/>
                </a:tc>
                <a:tc>
                  <a:txBody>
                    <a:bodyPr/>
                    <a:lstStyle/>
                    <a:p>
                      <a:pPr algn="ctr"/>
                      <a:r>
                        <a:rPr lang="en-US" sz="3600" b="1" dirty="0">
                          <a:latin typeface="Lato" panose="020F0502020204030203" pitchFamily="34" charset="77"/>
                        </a:rPr>
                        <a:t>Data</a:t>
                      </a:r>
                    </a:p>
                  </a:txBody>
                  <a:tcPr>
                    <a:lnB w="12700" cap="flat" cmpd="sng" algn="ctr">
                      <a:solidFill>
                        <a:schemeClr val="tx1"/>
                      </a:solidFill>
                      <a:prstDash val="solid"/>
                      <a:round/>
                      <a:headEnd type="none" w="med" len="med"/>
                      <a:tailEnd type="none" w="med" len="med"/>
                    </a:lnB>
                  </a:tcPr>
                </a:tc>
                <a:tc>
                  <a:txBody>
                    <a:bodyPr/>
                    <a:lstStyle/>
                    <a:p>
                      <a:pPr algn="ctr"/>
                      <a:r>
                        <a:rPr lang="en-US" sz="3600" b="1" dirty="0">
                          <a:latin typeface="Lato" panose="020F0502020204030203" pitchFamily="34" charset="77"/>
                        </a:rPr>
                        <a:t>Pi</a:t>
                      </a:r>
                    </a:p>
                  </a:txBody>
                  <a:tcPr>
                    <a:lnB w="12700" cap="flat" cmpd="sng" algn="ctr">
                      <a:solidFill>
                        <a:schemeClr val="tx1"/>
                      </a:solidFill>
                      <a:prstDash val="solid"/>
                      <a:round/>
                      <a:headEnd type="none" w="med" len="med"/>
                      <a:tailEnd type="none" w="med" len="med"/>
                    </a:lnB>
                  </a:tcPr>
                </a:tc>
                <a:tc>
                  <a:txBody>
                    <a:bodyPr/>
                    <a:lstStyle/>
                    <a:p>
                      <a:pPr algn="ctr"/>
                      <a:r>
                        <a:rPr lang="en-US" sz="3600" b="1" dirty="0">
                          <a:latin typeface="Lato" panose="020F0502020204030203" pitchFamily="34" charset="77"/>
                        </a:rPr>
                        <a:t>Test</a:t>
                      </a:r>
                    </a:p>
                  </a:txBody>
                  <a:tcPr>
                    <a:lnB w="12700" cap="flat" cmpd="sng" algn="ctr">
                      <a:solidFill>
                        <a:schemeClr val="tx1"/>
                      </a:solidFill>
                      <a:prstDash val="solid"/>
                      <a:round/>
                      <a:headEnd type="none" w="med" len="med"/>
                      <a:tailEnd type="none" w="med" len="med"/>
                    </a:lnB>
                  </a:tcPr>
                </a:tc>
                <a:tc>
                  <a:txBody>
                    <a:bodyPr/>
                    <a:lstStyle/>
                    <a:p>
                      <a:pPr algn="ctr"/>
                      <a:r>
                        <a:rPr lang="en-US" sz="3600" b="1" dirty="0">
                          <a:latin typeface="Lato" panose="020F0502020204030203" pitchFamily="34" charset="77"/>
                        </a:rPr>
                        <a:t>Prod</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1339037"/>
                  </a:ext>
                </a:extLst>
              </a:tr>
              <a:tr h="370840">
                <a:tc>
                  <a:txBody>
                    <a:bodyPr/>
                    <a:lstStyle/>
                    <a:p>
                      <a:r>
                        <a:rPr lang="en-US" sz="3600" b="1" dirty="0">
                          <a:latin typeface="Lato" panose="020F0502020204030203" pitchFamily="34" charset="77"/>
                        </a:rPr>
                        <a:t>Early lockdown</a:t>
                      </a:r>
                    </a:p>
                  </a:txBody>
                  <a:tcPr anchor="ctr"/>
                </a:tc>
                <a:tc>
                  <a:txBody>
                    <a:bodyPr/>
                    <a:lstStyle/>
                    <a:p>
                      <a:pPr algn="ctr"/>
                      <a:r>
                        <a:rPr kumimoji="0" lang="en-US" sz="3600" b="0" i="0" u="none" strike="noStrike" kern="1200" cap="none" spc="0" normalizeH="0" baseline="0" noProof="0">
                          <a:ln>
                            <a:noFill/>
                          </a:ln>
                          <a:solidFill>
                            <a:prstClr val="black"/>
                          </a:solidFill>
                          <a:effectLst/>
                          <a:uLnTx/>
                          <a:uFillTx/>
                          <a:latin typeface="Lato" panose="020F0502020204030203" pitchFamily="34" charset="77"/>
                          <a:ea typeface="+mn-ea"/>
                          <a:cs typeface="+mn-cs"/>
                        </a:rPr>
                        <a:t>🟢</a:t>
                      </a:r>
                      <a:endParaRPr lang="en-US" sz="3600" dirty="0">
                        <a:latin typeface="Lato" panose="020F0502020204030203" pitchFamily="34" charset="77"/>
                      </a:endParaRPr>
                    </a:p>
                  </a:txBody>
                  <a:tcPr anchor="ctr">
                    <a:lnT w="12700" cap="flat" cmpd="sng" algn="ctr">
                      <a:solidFill>
                        <a:schemeClr val="tx1"/>
                      </a:solidFill>
                      <a:prstDash val="solid"/>
                      <a:round/>
                      <a:headEnd type="none" w="med" len="med"/>
                      <a:tailEnd type="none" w="med" len="med"/>
                    </a:lnT>
                  </a:tcPr>
                </a:tc>
                <a:tc>
                  <a:txBody>
                    <a:bodyPr/>
                    <a:lstStyle/>
                    <a:p>
                      <a:pPr algn="ctr"/>
                      <a:r>
                        <a:rPr lang="en-US" sz="3600" dirty="0">
                          <a:latin typeface="Lato" panose="020F0502020204030203" pitchFamily="34" charset="77"/>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3600" dirty="0">
                          <a:latin typeface="Lato" panose="020F0502020204030203" pitchFamily="34" charset="77"/>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3600" dirty="0">
                          <a:latin typeface="Lato" panose="020F0502020204030203" pitchFamily="34" charset="77"/>
                        </a:rPr>
                        <a:t>🟢🟢</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79657691"/>
                  </a:ext>
                </a:extLst>
              </a:tr>
              <a:tr h="370840">
                <a:tc>
                  <a:txBody>
                    <a:bodyPr/>
                    <a:lstStyle/>
                    <a:p>
                      <a:r>
                        <a:rPr lang="en-US" sz="3600" b="1" dirty="0">
                          <a:latin typeface="Lato" panose="020F0502020204030203" pitchFamily="34" charset="77"/>
                        </a:rPr>
                        <a:t>Early intervention</a:t>
                      </a:r>
                    </a:p>
                  </a:txBody>
                  <a:tcPr anchor="ctr"/>
                </a:tc>
                <a:tc>
                  <a:txBody>
                    <a:bodyPr/>
                    <a:lstStyle/>
                    <a:p>
                      <a:pPr algn="ctr"/>
                      <a:r>
                        <a:rPr kumimoji="0" lang="en-US" sz="3600" b="0" i="0" u="none" strike="noStrike" kern="1200" cap="none" spc="0" normalizeH="0" baseline="0" noProof="0" dirty="0">
                          <a:ln>
                            <a:noFill/>
                          </a:ln>
                          <a:solidFill>
                            <a:prstClr val="black"/>
                          </a:solidFill>
                          <a:effectLst/>
                          <a:uLnTx/>
                          <a:uFillTx/>
                          <a:latin typeface="Lato" panose="020F0502020204030203" pitchFamily="34" charset="77"/>
                          <a:ea typeface="+mn-ea"/>
                          <a:cs typeface="+mn-cs"/>
                        </a:rPr>
                        <a:t>🟢</a:t>
                      </a:r>
                      <a:endParaRPr lang="en-US" sz="3600" dirty="0">
                        <a:latin typeface="Lato" panose="020F0502020204030203" pitchFamily="34" charset="77"/>
                      </a:endParaRPr>
                    </a:p>
                  </a:txBody>
                  <a:tcPr anchor="ctr"/>
                </a:tc>
                <a:tc>
                  <a:txBody>
                    <a:bodyPr/>
                    <a:lstStyle/>
                    <a:p>
                      <a:pPr algn="ctr"/>
                      <a:r>
                        <a:rPr lang="en-US" sz="3600" dirty="0">
                          <a:latin typeface="Lato" panose="020F0502020204030203" pitchFamily="34" charset="77"/>
                        </a:rPr>
                        <a:t>🟢</a:t>
                      </a:r>
                    </a:p>
                  </a:txBody>
                  <a:tcPr anchor="ctr"/>
                </a:tc>
                <a:tc>
                  <a:txBody>
                    <a:bodyPr/>
                    <a:lstStyle/>
                    <a:p>
                      <a:pPr algn="ctr"/>
                      <a:r>
                        <a:rPr lang="en-US" sz="3600" dirty="0">
                          <a:latin typeface="Lato" panose="020F0502020204030203" pitchFamily="34" charset="77"/>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latin typeface="Lato" panose="020F0502020204030203" pitchFamily="34" charset="77"/>
                        </a:rPr>
                        <a:t>🟢</a:t>
                      </a:r>
                    </a:p>
                  </a:txBody>
                  <a:tcPr anchor="ctr"/>
                </a:tc>
                <a:extLst>
                  <a:ext uri="{0D108BD9-81ED-4DB2-BD59-A6C34878D82A}">
                    <a16:rowId xmlns:a16="http://schemas.microsoft.com/office/drawing/2014/main" val="3956078848"/>
                  </a:ext>
                </a:extLst>
              </a:tr>
              <a:tr h="370840">
                <a:tc>
                  <a:txBody>
                    <a:bodyPr/>
                    <a:lstStyle/>
                    <a:p>
                      <a:r>
                        <a:rPr lang="en-US" sz="3600" b="1" dirty="0">
                          <a:latin typeface="Lato" panose="020F0502020204030203" pitchFamily="34" charset="77"/>
                        </a:rPr>
                        <a:t>Length of lockdown</a:t>
                      </a:r>
                    </a:p>
                  </a:txBody>
                  <a:tcPr anchor="ctr"/>
                </a:tc>
                <a:tc>
                  <a:txBody>
                    <a:bodyPr/>
                    <a:lstStyle/>
                    <a:p>
                      <a:pPr algn="ctr"/>
                      <a:endParaRPr lang="en-US" sz="3600" dirty="0">
                        <a:latin typeface="Lato" panose="020F0502020204030203" pitchFamily="34" charset="77"/>
                      </a:endParaRPr>
                    </a:p>
                  </a:txBody>
                  <a:tcPr anchor="ctr"/>
                </a:tc>
                <a:tc>
                  <a:txBody>
                    <a:bodyPr/>
                    <a:lstStyle/>
                    <a:p>
                      <a:pPr algn="ctr"/>
                      <a:endParaRPr lang="en-US" sz="3600" dirty="0">
                        <a:latin typeface="Lato" panose="020F0502020204030203" pitchFamily="34" charset="77"/>
                      </a:endParaRPr>
                    </a:p>
                  </a:txBody>
                  <a:tcPr anchor="ctr"/>
                </a:tc>
                <a:tc>
                  <a:txBody>
                    <a:bodyPr/>
                    <a:lstStyle/>
                    <a:p>
                      <a:pPr algn="ctr"/>
                      <a:endParaRPr lang="en-US" sz="3600" dirty="0">
                        <a:latin typeface="Lato" panose="020F0502020204030203" pitchFamily="34" charset="77"/>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3600" dirty="0">
                        <a:latin typeface="Lato" panose="020F0502020204030203" pitchFamily="34" charset="77"/>
                      </a:endParaRPr>
                    </a:p>
                  </a:txBody>
                  <a:tcPr anchor="ctr"/>
                </a:tc>
                <a:extLst>
                  <a:ext uri="{0D108BD9-81ED-4DB2-BD59-A6C34878D82A}">
                    <a16:rowId xmlns:a16="http://schemas.microsoft.com/office/drawing/2014/main" val="3114591712"/>
                  </a:ext>
                </a:extLst>
              </a:tr>
              <a:tr h="370840">
                <a:tc>
                  <a:txBody>
                    <a:bodyPr/>
                    <a:lstStyle/>
                    <a:p>
                      <a:pPr lvl="1"/>
                      <a:r>
                        <a:rPr lang="en-US" sz="3600" b="0" dirty="0">
                          <a:latin typeface="Lato" panose="020F0502020204030203" pitchFamily="34" charset="77"/>
                        </a:rPr>
                        <a:t>March 15</a:t>
                      </a:r>
                    </a:p>
                  </a:txBody>
                  <a:tcPr anchor="ctr"/>
                </a:tc>
                <a:tc>
                  <a:txBody>
                    <a:bodyPr/>
                    <a:lstStyle/>
                    <a:p>
                      <a:pPr algn="ctr"/>
                      <a:r>
                        <a:rPr kumimoji="0" lang="en-US" sz="3600" b="0" i="0" u="none" strike="noStrike" kern="1200" cap="none" spc="0" normalizeH="0" baseline="0" noProof="0" dirty="0">
                          <a:ln>
                            <a:noFill/>
                          </a:ln>
                          <a:solidFill>
                            <a:prstClr val="black"/>
                          </a:solidFill>
                          <a:effectLst/>
                          <a:uLnTx/>
                          <a:uFillTx/>
                          <a:latin typeface="Lato" panose="020F0502020204030203" pitchFamily="34" charset="77"/>
                          <a:ea typeface="+mn-ea"/>
                          <a:cs typeface="+mn-cs"/>
                        </a:rPr>
                        <a:t>🟢</a:t>
                      </a:r>
                      <a:endParaRPr lang="en-US" sz="3600" dirty="0">
                        <a:latin typeface="Lato" panose="020F0502020204030203" pitchFamily="34" charset="77"/>
                      </a:endParaRPr>
                    </a:p>
                  </a:txBody>
                  <a:tcPr anchor="ctr"/>
                </a:tc>
                <a:tc>
                  <a:txBody>
                    <a:bodyPr/>
                    <a:lstStyle/>
                    <a:p>
                      <a:pPr algn="ctr"/>
                      <a:r>
                        <a:rPr lang="en-US" sz="3600" dirty="0">
                          <a:latin typeface="Lato" panose="020F0502020204030203" pitchFamily="34" charset="77"/>
                        </a:rPr>
                        <a:t>🟢</a:t>
                      </a:r>
                    </a:p>
                  </a:txBody>
                  <a:tcPr anchor="ctr"/>
                </a:tc>
                <a:tc>
                  <a:txBody>
                    <a:bodyPr/>
                    <a:lstStyle/>
                    <a:p>
                      <a:pPr algn="ctr"/>
                      <a:r>
                        <a:rPr lang="en-US" sz="3600" dirty="0">
                          <a:latin typeface="Lato" panose="020F0502020204030203" pitchFamily="34" charset="77"/>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latin typeface="Lato" panose="020F0502020204030203" pitchFamily="34" charset="77"/>
                        </a:rPr>
                        <a:t>🏃🏃</a:t>
                      </a:r>
                    </a:p>
                  </a:txBody>
                  <a:tcPr anchor="ctr"/>
                </a:tc>
                <a:extLst>
                  <a:ext uri="{0D108BD9-81ED-4DB2-BD59-A6C34878D82A}">
                    <a16:rowId xmlns:a16="http://schemas.microsoft.com/office/drawing/2014/main" val="1782466305"/>
                  </a:ext>
                </a:extLst>
              </a:tr>
              <a:tr h="370840">
                <a:tc>
                  <a:txBody>
                    <a:bodyPr/>
                    <a:lstStyle/>
                    <a:p>
                      <a:pPr lvl="1"/>
                      <a:r>
                        <a:rPr lang="en-US" sz="3600" b="0" dirty="0">
                          <a:latin typeface="Lato" panose="020F0502020204030203" pitchFamily="34" charset="77"/>
                        </a:rPr>
                        <a:t>April 15</a:t>
                      </a:r>
                    </a:p>
                  </a:txBody>
                  <a:tcPr anchor="ctr"/>
                </a:tc>
                <a:tc>
                  <a:txBody>
                    <a:bodyPr/>
                    <a:lstStyle/>
                    <a:p>
                      <a:pPr algn="ctr"/>
                      <a:r>
                        <a:rPr kumimoji="0" lang="en-US" sz="3600" b="0" i="0" u="none" strike="noStrike" kern="1200" cap="none" spc="0" normalizeH="0" baseline="0" noProof="0" dirty="0">
                          <a:ln>
                            <a:noFill/>
                          </a:ln>
                          <a:solidFill>
                            <a:prstClr val="black"/>
                          </a:solidFill>
                          <a:effectLst/>
                          <a:uLnTx/>
                          <a:uFillTx/>
                          <a:latin typeface="Lato" panose="020F0502020204030203" pitchFamily="34" charset="77"/>
                          <a:ea typeface="+mn-ea"/>
                          <a:cs typeface="+mn-cs"/>
                        </a:rPr>
                        <a:t>🟢</a:t>
                      </a:r>
                      <a:endParaRPr lang="en-US" sz="3600" dirty="0">
                        <a:latin typeface="Lato" panose="020F0502020204030203" pitchFamily="34" charset="77"/>
                      </a:endParaRPr>
                    </a:p>
                  </a:txBody>
                  <a:tcPr anchor="ctr"/>
                </a:tc>
                <a:tc>
                  <a:txBody>
                    <a:bodyPr/>
                    <a:lstStyle/>
                    <a:p>
                      <a:pPr algn="ctr"/>
                      <a:r>
                        <a:rPr lang="en-US" sz="3600" dirty="0">
                          <a:latin typeface="Lato" panose="020F0502020204030203" pitchFamily="34" charset="77"/>
                        </a:rPr>
                        <a:t>🟢</a:t>
                      </a:r>
                    </a:p>
                  </a:txBody>
                  <a:tcPr anchor="ctr"/>
                </a:tc>
                <a:tc>
                  <a:txBody>
                    <a:bodyPr/>
                    <a:lstStyle/>
                    <a:p>
                      <a:pPr algn="ctr"/>
                      <a:r>
                        <a:rPr lang="en-US" sz="3600" dirty="0">
                          <a:latin typeface="Lato" panose="020F0502020204030203" pitchFamily="34" charset="77"/>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latin typeface="Lato" panose="020F0502020204030203" pitchFamily="34" charset="77"/>
                        </a:rPr>
                        <a:t>🏃🟢</a:t>
                      </a:r>
                    </a:p>
                  </a:txBody>
                  <a:tcPr anchor="ctr"/>
                </a:tc>
                <a:extLst>
                  <a:ext uri="{0D108BD9-81ED-4DB2-BD59-A6C34878D82A}">
                    <a16:rowId xmlns:a16="http://schemas.microsoft.com/office/drawing/2014/main" val="715274055"/>
                  </a:ext>
                </a:extLst>
              </a:tr>
            </a:tbl>
          </a:graphicData>
        </a:graphic>
      </p:graphicFrame>
      <p:sp>
        <p:nvSpPr>
          <p:cNvPr id="4" name="Slide Number Placeholder 3">
            <a:extLst>
              <a:ext uri="{FF2B5EF4-FFF2-40B4-BE49-F238E27FC236}">
                <a16:creationId xmlns:a16="http://schemas.microsoft.com/office/drawing/2014/main" id="{18EFFEAB-F863-BD4E-BBA0-3DCBE45D8B22}"/>
              </a:ext>
            </a:extLst>
          </p:cNvPr>
          <p:cNvSpPr>
            <a:spLocks noGrp="1"/>
          </p:cNvSpPr>
          <p:nvPr>
            <p:ph type="sldNum" sz="quarter" idx="12"/>
          </p:nvPr>
        </p:nvSpPr>
        <p:spPr/>
        <p:txBody>
          <a:bodyPr/>
          <a:lstStyle/>
          <a:p>
            <a:fld id="{F6A08D0B-5F3B-C54F-B53D-8FAFFA46F11C}" type="slidenum">
              <a:rPr lang="en-US" smtClean="0"/>
              <a:t>8</a:t>
            </a:fld>
            <a:endParaRPr lang="en-US"/>
          </a:p>
        </p:txBody>
      </p:sp>
    </p:spTree>
    <p:extLst>
      <p:ext uri="{BB962C8B-B14F-4D97-AF65-F5344CB8AC3E}">
        <p14:creationId xmlns:p14="http://schemas.microsoft.com/office/powerpoint/2010/main" val="1493520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6A258-31CB-EA46-9C10-E6044B414F4B}"/>
              </a:ext>
            </a:extLst>
          </p:cNvPr>
          <p:cNvSpPr>
            <a:spLocks noGrp="1"/>
          </p:cNvSpPr>
          <p:nvPr>
            <p:ph type="title"/>
          </p:nvPr>
        </p:nvSpPr>
        <p:spPr/>
        <p:txBody>
          <a:bodyPr/>
          <a:lstStyle/>
          <a:p>
            <a:r>
              <a:rPr lang="en-US" dirty="0"/>
              <a:t>Questions</a:t>
            </a:r>
          </a:p>
        </p:txBody>
      </p:sp>
      <p:sp>
        <p:nvSpPr>
          <p:cNvPr id="3" name="Text Placeholder 2">
            <a:extLst>
              <a:ext uri="{FF2B5EF4-FFF2-40B4-BE49-F238E27FC236}">
                <a16:creationId xmlns:a16="http://schemas.microsoft.com/office/drawing/2014/main" id="{E9470CBB-1934-AB4B-B266-4ACA2D470CF8}"/>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8FBA2DCC-8378-F248-A5FA-D04F31BD3FEF}"/>
              </a:ext>
            </a:extLst>
          </p:cNvPr>
          <p:cNvSpPr>
            <a:spLocks noGrp="1"/>
          </p:cNvSpPr>
          <p:nvPr>
            <p:ph type="sldNum" sz="quarter" idx="12"/>
          </p:nvPr>
        </p:nvSpPr>
        <p:spPr/>
        <p:txBody>
          <a:bodyPr/>
          <a:lstStyle/>
          <a:p>
            <a:fld id="{F6A08D0B-5F3B-C54F-B53D-8FAFFA46F11C}" type="slidenum">
              <a:rPr lang="en-US" smtClean="0"/>
              <a:t>9</a:t>
            </a:fld>
            <a:endParaRPr lang="en-US"/>
          </a:p>
        </p:txBody>
      </p:sp>
    </p:spTree>
    <p:extLst>
      <p:ext uri="{BB962C8B-B14F-4D97-AF65-F5344CB8AC3E}">
        <p14:creationId xmlns:p14="http://schemas.microsoft.com/office/powerpoint/2010/main" val="427540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TotalTime>
  <Words>495</Words>
  <Application>Microsoft Macintosh PowerPoint</Application>
  <PresentationFormat>Widescreen</PresentationFormat>
  <Paragraphs>96</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Cambria Math</vt:lpstr>
      <vt:lpstr>Lato</vt:lpstr>
      <vt:lpstr>Office Theme</vt:lpstr>
      <vt:lpstr>Science update</vt:lpstr>
      <vt:lpstr>Production results</vt:lpstr>
      <vt:lpstr>PowerPoint Presentation</vt:lpstr>
      <vt:lpstr>PowerPoint Presentation</vt:lpstr>
      <vt:lpstr>PowerPoint Presentation</vt:lpstr>
      <vt:lpstr>PowerPoint Presentation</vt:lpstr>
      <vt:lpstr>Model summary</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Salvatore, Maxwell</dc:creator>
  <cp:lastModifiedBy>Salvatore, Maxwell</cp:lastModifiedBy>
  <cp:revision>15</cp:revision>
  <dcterms:created xsi:type="dcterms:W3CDTF">2021-08-23T13:59:18Z</dcterms:created>
  <dcterms:modified xsi:type="dcterms:W3CDTF">2021-08-24T01:22:55Z</dcterms:modified>
</cp:coreProperties>
</file>